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3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4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5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1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0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FACC-AE4D-466E-8F67-372B5EA8B73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FD85-AF27-47DC-91C7-716DE906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mymodernmet.com/wp/wp-content/uploads/archive/ffAmq2Gu2VWyYGnBpt4O_108207277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3" y="108323"/>
            <a:ext cx="6043136" cy="40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ymodernmet.com/wp/wp-content/uploads/archive/Au9mzf8sB-1aPTIfdfm8_6ErinHansonGildedPath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95" y="2851266"/>
            <a:ext cx="5840132" cy="39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50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arm and cool col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88" y="365125"/>
            <a:ext cx="9865223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3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TPS-SVR-SCCM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Garner</dc:creator>
  <cp:lastModifiedBy>Stuart Garner</cp:lastModifiedBy>
  <cp:revision>2</cp:revision>
  <dcterms:created xsi:type="dcterms:W3CDTF">2021-01-04T13:01:38Z</dcterms:created>
  <dcterms:modified xsi:type="dcterms:W3CDTF">2021-01-04T13:02:15Z</dcterms:modified>
</cp:coreProperties>
</file>