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532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44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5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5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44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670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39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14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95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30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2FACC-AE4D-466E-8F67-372B5EA8B739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FFD85-AF27-47DC-91C7-716DE9068F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07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mymodernmet.com/wp/wp-content/uploads/archive/ffAmq2Gu2VWyYGnBpt4O_1082072778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73" y="108323"/>
            <a:ext cx="6043136" cy="401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mymodernmet.com/wp/wp-content/uploads/archive/Au9mzf8sB-1aPTIfdfm8_6ErinHansonGildedPath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795" y="2851266"/>
            <a:ext cx="5840132" cy="39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4502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Warm and cool colo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3388" y="365125"/>
            <a:ext cx="9865223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0393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TPS-SVR-SCCM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Garner</dc:creator>
  <cp:lastModifiedBy>Stuart Garner</cp:lastModifiedBy>
  <cp:revision>2</cp:revision>
  <dcterms:created xsi:type="dcterms:W3CDTF">2021-01-04T13:01:38Z</dcterms:created>
  <dcterms:modified xsi:type="dcterms:W3CDTF">2021-01-04T13:02:15Z</dcterms:modified>
</cp:coreProperties>
</file>