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2" r:id="rId19"/>
    <p:sldId id="273" r:id="rId20"/>
    <p:sldId id="274" r:id="rId21"/>
    <p:sldId id="275" r:id="rId22"/>
    <p:sldId id="276" r:id="rId23"/>
    <p:sldId id="277" r:id="rId24"/>
    <p:sldId id="285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EE73-81C8-4402-867C-F6FD9942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A9A7B-339B-407C-9810-8A8FEA7BC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A6C8-BC13-4248-BFC8-658162C3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01DBB-7922-48EB-9181-795C3F5A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F92AE-DC97-43FC-924F-F9561C71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2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EE50-5ECC-429B-BB37-9263D20F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5BAC-691A-4914-8E21-0C29F4A32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CD6C1-DC20-42BB-BF65-04EA3029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11E0F-AA0E-4A04-BA42-9A173797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E0CC7-F67D-4563-A1A0-95D249CA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3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7F20BB-2AD1-43C5-BC46-2F2AAF1B8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C40B8-1130-4E03-AC58-6903FBFB3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2A32-E905-4781-A8BA-3BD5386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8338B-7753-42AA-8A18-B0722A05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A0A08-28B5-4387-B60A-C0FAAF4C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2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083E-FFC4-47CB-BDF7-4DD3732B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6FDFF-1D9D-4480-987D-0A72EE00E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59570-E95E-4D1A-B174-E57D0D46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FBDF3-5CB6-418D-8EB5-00263668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61AC0-7C25-41B8-B02E-21A1925F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C9F8-F1C5-48D3-AAE7-9A5AD698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5A9ED-3941-4036-90C7-84B7F7B53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15299-3873-424E-8CB6-4A851929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C18EE-37CF-4AD4-890A-3BD591E3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E2E62-B971-4EF5-82A0-95378356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0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FBCD-7B03-448F-B321-9BB0C239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EA2C-EC9C-4F93-BCB2-FD80A58F2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C22C2-C58E-4781-B35A-43CA4F305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A1153-A665-46BA-90B0-1CE05F26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E183E-7DAA-4CA2-943B-47697431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CE846-0A6D-42B9-B130-8877AC43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21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C4D3-4EA0-49A9-A0DC-B04BA869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3D2BA-B412-4C53-8DB9-1FD4A588A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00EC1-A93F-49B0-A785-3CCA24254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50F195-720E-4313-9290-2A55C04D5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A6761-557E-4BEB-81C0-B664F805C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D8C7BB-955F-4B42-98ED-344EB9B3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ACB03-89A8-4550-8B64-5C8560BB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015DE-02E0-4345-84D1-AB2A8733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1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7EAF-0A48-4033-AB7E-09C06EFE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1058E-0181-4D65-9E1B-CB6B3183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4554B-EEA0-49A8-924A-778AA511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EDD9-F5F5-4033-AA48-A4010F17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5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6CEEA-717D-493C-A811-E61EDAA7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03E29-8C20-4FA7-867F-6E84212C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6459D-4A20-4F4E-9470-C29D66B4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6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5771-653D-4425-9F56-213B411B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BB23-3B2A-4BD4-8358-34E3F979C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2749A-F481-4CBE-AD6C-DE813DAD4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6CE98-2E3C-453B-A4C8-182AE9F4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A607B-9DA1-4558-B5C0-28E4CBE9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E5CA9-61F9-49B5-9253-73FFF5CF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5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0D4E-9F62-4E03-AEEA-98B86252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E0C21-7327-48BB-89FE-B2C1B5D12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14AF4-55C3-41DD-BD9E-360267362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04FBF-1782-4409-BBF9-94586356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C7792-E4C8-4934-9785-D6FE7EFE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0FCB8-D3D4-4DE9-AC6E-F4580371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1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E896E-249A-4D7E-8F4A-4019F9F2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104FA-3DA5-456B-90D8-42173C77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2763A-35C6-41B8-8AF2-F58256322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9DD0B-2A7E-4CCF-936D-1669AC0CE2A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CA43E-EE1E-44A7-8524-A7E672FB0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1AA5B-768D-4BC0-8B36-9C8954FC1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767FD-2C7C-4DCF-BBA6-94F50F388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9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Q7gMO9ysc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Q7gMO9ysc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Q7gMO9ysc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Q7gMO9ysc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Q7gMO9ysc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Q7gMO9ysc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Q7gMO9ysc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Q7gMO9ysc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Q7gMO9ysc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  WC 25.1.21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9ECC2-ACCF-42E6-8CDF-14FCAA1BD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908" y="3957472"/>
            <a:ext cx="2890467" cy="20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2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hlinkClick r:id="rId2"/>
            <a:extLst>
              <a:ext uri="{FF2B5EF4-FFF2-40B4-BE49-F238E27FC236}">
                <a16:creationId xmlns:a16="http://schemas.microsoft.com/office/drawing/2014/main" id="{A6FCEDCD-C7FD-4621-9FE2-584635B3F32F}"/>
              </a:ext>
            </a:extLst>
          </p:cNvPr>
          <p:cNvSpPr/>
          <p:nvPr/>
        </p:nvSpPr>
        <p:spPr>
          <a:xfrm>
            <a:off x="1800226" y="257175"/>
            <a:ext cx="8843962" cy="66008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92A56-D941-4DDC-AA85-7EAD03C23C92}"/>
              </a:ext>
            </a:extLst>
          </p:cNvPr>
          <p:cNvSpPr txBox="1"/>
          <p:nvPr/>
        </p:nvSpPr>
        <p:spPr>
          <a:xfrm>
            <a:off x="4510841" y="1664761"/>
            <a:ext cx="34227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0" dirty="0" err="1">
                <a:latin typeface="Comic Sans MS" panose="030F0702030302020204" pitchFamily="66" charset="0"/>
              </a:rPr>
              <a:t>oo</a:t>
            </a:r>
            <a:endParaRPr lang="en-GB" sz="2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7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b</a:t>
            </a:r>
            <a:r>
              <a:rPr lang="en-GB" sz="15000" u="sng" dirty="0">
                <a:latin typeface="Comic Sans MS" panose="030F0702030302020204" pitchFamily="66" charset="0"/>
              </a:rPr>
              <a:t>oo</a:t>
            </a:r>
            <a:r>
              <a:rPr lang="en-GB" sz="15000" dirty="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86465-6842-4FC7-91F6-F11DF17B44F8}"/>
              </a:ext>
            </a:extLst>
          </p:cNvPr>
          <p:cNvSpPr/>
          <p:nvPr/>
        </p:nvSpPr>
        <p:spPr>
          <a:xfrm>
            <a:off x="4271962" y="3509963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B36689-4128-409B-A85F-37643B05A37D}"/>
              </a:ext>
            </a:extLst>
          </p:cNvPr>
          <p:cNvSpPr/>
          <p:nvPr/>
        </p:nvSpPr>
        <p:spPr>
          <a:xfrm>
            <a:off x="7739062" y="3429000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6443A-B75E-444E-A695-3FEB593B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4538664"/>
            <a:ext cx="3457575" cy="1830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05ABD-C1DB-454E-87C8-9254E6184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663" y="4529138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8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l</a:t>
            </a:r>
            <a:r>
              <a:rPr lang="en-GB" sz="15000" u="sng" dirty="0">
                <a:latin typeface="Comic Sans MS" panose="030F0702030302020204" pitchFamily="66" charset="0"/>
              </a:rPr>
              <a:t>oo</a:t>
            </a:r>
            <a:r>
              <a:rPr lang="en-GB" sz="15000" dirty="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86465-6842-4FC7-91F6-F11DF17B44F8}"/>
              </a:ext>
            </a:extLst>
          </p:cNvPr>
          <p:cNvSpPr/>
          <p:nvPr/>
        </p:nvSpPr>
        <p:spPr>
          <a:xfrm>
            <a:off x="4271962" y="3509963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B36689-4128-409B-A85F-37643B05A37D}"/>
              </a:ext>
            </a:extLst>
          </p:cNvPr>
          <p:cNvSpPr/>
          <p:nvPr/>
        </p:nvSpPr>
        <p:spPr>
          <a:xfrm>
            <a:off x="7739062" y="3429000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B42AC-019E-46E2-84AE-7CF65E6DF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94" y="3943349"/>
            <a:ext cx="3024650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C5AE8C-1E1A-4890-BC7B-D02166D05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037" y="3686175"/>
            <a:ext cx="2552701" cy="25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h</a:t>
            </a:r>
            <a:r>
              <a:rPr lang="en-GB" sz="15000" u="sng" dirty="0">
                <a:latin typeface="Comic Sans MS" panose="030F0702030302020204" pitchFamily="66" charset="0"/>
              </a:rPr>
              <a:t>oo</a:t>
            </a:r>
            <a:r>
              <a:rPr lang="en-GB" sz="15000" dirty="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86465-6842-4FC7-91F6-F11DF17B44F8}"/>
              </a:ext>
            </a:extLst>
          </p:cNvPr>
          <p:cNvSpPr/>
          <p:nvPr/>
        </p:nvSpPr>
        <p:spPr>
          <a:xfrm>
            <a:off x="4271962" y="3509963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B36689-4128-409B-A85F-37643B05A37D}"/>
              </a:ext>
            </a:extLst>
          </p:cNvPr>
          <p:cNvSpPr/>
          <p:nvPr/>
        </p:nvSpPr>
        <p:spPr>
          <a:xfrm>
            <a:off x="7739062" y="3429000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8BF2B-C099-4302-9378-9452015D2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4433887"/>
            <a:ext cx="2014538" cy="2183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557ED9-3331-4D38-9136-84AD5AC3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775" y="4693191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9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238" y="339726"/>
            <a:ext cx="8177213" cy="27924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He </a:t>
            </a:r>
            <a:r>
              <a:rPr lang="en-GB" dirty="0">
                <a:latin typeface="Comic Sans MS" panose="030F0702030302020204" pitchFamily="66" charset="0"/>
              </a:rPr>
              <a:t>has a big f</a:t>
            </a:r>
            <a:r>
              <a:rPr lang="en-GB" u="sng" dirty="0">
                <a:latin typeface="Comic Sans MS" panose="030F0702030302020204" pitchFamily="66" charset="0"/>
              </a:rPr>
              <a:t>oo</a:t>
            </a:r>
            <a:r>
              <a:rPr lang="en-GB" dirty="0">
                <a:latin typeface="Comic Sans MS" panose="030F0702030302020204" pitchFamily="66" charset="0"/>
              </a:rPr>
              <a:t>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8620B-D2B0-40EC-BABA-A1B2ED41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4" y="3886200"/>
            <a:ext cx="1819275" cy="251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5A042D-7394-4C84-8B1E-60690C0AE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3" y="3825875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9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238" y="339726"/>
            <a:ext cx="8177213" cy="2792412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</a:t>
            </a:r>
            <a:r>
              <a:rPr lang="en-GB" u="sng" dirty="0">
                <a:latin typeface="Comic Sans MS" panose="030F0702030302020204" pitchFamily="66" charset="0"/>
              </a:rPr>
              <a:t>oo</a:t>
            </a:r>
            <a:r>
              <a:rPr lang="en-GB" dirty="0">
                <a:latin typeface="Comic Sans MS" panose="030F0702030302020204" pitchFamily="66" charset="0"/>
              </a:rPr>
              <a:t>k at that b</a:t>
            </a:r>
            <a:r>
              <a:rPr lang="en-GB" u="sng" dirty="0">
                <a:latin typeface="Comic Sans MS" panose="030F0702030302020204" pitchFamily="66" charset="0"/>
              </a:rPr>
              <a:t>oo</a:t>
            </a:r>
            <a:r>
              <a:rPr lang="en-GB" dirty="0">
                <a:latin typeface="Comic Sans MS" panose="030F0702030302020204" pitchFamily="66" charset="0"/>
              </a:rPr>
              <a:t>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4FB7F-A5D6-48E1-AC24-0C9CBE9EA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4233862"/>
            <a:ext cx="24003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53F0B0-A543-4468-B3AB-ADB23104D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75" y="38766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3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Wednesday 27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January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13300" dirty="0" err="1">
                <a:latin typeface="Comic Sans MS" panose="030F0702030302020204" pitchFamily="66" charset="0"/>
              </a:rPr>
              <a:t>ar</a:t>
            </a:r>
            <a:endParaRPr lang="en-GB" sz="1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hlinkClick r:id="rId2"/>
            <a:extLst>
              <a:ext uri="{FF2B5EF4-FFF2-40B4-BE49-F238E27FC236}">
                <a16:creationId xmlns:a16="http://schemas.microsoft.com/office/drawing/2014/main" id="{A6FCEDCD-C7FD-4621-9FE2-584635B3F32F}"/>
              </a:ext>
            </a:extLst>
          </p:cNvPr>
          <p:cNvSpPr/>
          <p:nvPr/>
        </p:nvSpPr>
        <p:spPr>
          <a:xfrm>
            <a:off x="1800226" y="257175"/>
            <a:ext cx="8843962" cy="66008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92A56-D941-4DDC-AA85-7EAD03C23C92}"/>
              </a:ext>
            </a:extLst>
          </p:cNvPr>
          <p:cNvSpPr txBox="1"/>
          <p:nvPr/>
        </p:nvSpPr>
        <p:spPr>
          <a:xfrm>
            <a:off x="4510841" y="1664761"/>
            <a:ext cx="32399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0" dirty="0" err="1">
                <a:latin typeface="Comic Sans MS" panose="030F0702030302020204" pitchFamily="66" charset="0"/>
              </a:rPr>
              <a:t>ar</a:t>
            </a:r>
            <a:endParaRPr lang="en-GB" sz="2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5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c</a:t>
            </a:r>
            <a:r>
              <a:rPr lang="en-GB" sz="15000" u="sng" dirty="0">
                <a:latin typeface="Comic Sans MS" panose="030F0702030302020204" pitchFamily="66" charset="0"/>
              </a:rPr>
              <a:t>ar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86465-6842-4FC7-91F6-F11DF17B44F8}"/>
              </a:ext>
            </a:extLst>
          </p:cNvPr>
          <p:cNvSpPr/>
          <p:nvPr/>
        </p:nvSpPr>
        <p:spPr>
          <a:xfrm>
            <a:off x="4810124" y="3429000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6443A-B75E-444E-A695-3FEB593B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4538664"/>
            <a:ext cx="3457575" cy="1830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FFCF2-71E7-430C-8250-4F6C15148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951" y="469646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7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b</a:t>
            </a:r>
            <a:r>
              <a:rPr lang="en-GB" sz="15000" u="sng" dirty="0">
                <a:latin typeface="Comic Sans MS" panose="030F0702030302020204" pitchFamily="66" charset="0"/>
              </a:rPr>
              <a:t>ar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86465-6842-4FC7-91F6-F11DF17B44F8}"/>
              </a:ext>
            </a:extLst>
          </p:cNvPr>
          <p:cNvSpPr/>
          <p:nvPr/>
        </p:nvSpPr>
        <p:spPr>
          <a:xfrm>
            <a:off x="4810124" y="3429000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13718-951C-418C-AE8E-68C08AFCA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63816">
            <a:off x="804862" y="4521200"/>
            <a:ext cx="2581275" cy="1771650"/>
          </a:xfrm>
          <a:prstGeom prst="rect">
            <a:avLst/>
          </a:prstGeom>
        </p:spPr>
      </p:pic>
      <p:pic>
        <p:nvPicPr>
          <p:cNvPr id="6146" name="Picture 2" descr="Pin by Jennifer Adler on Screenshots | Orange and white cat, Cat clipart,  Art">
            <a:extLst>
              <a:ext uri="{FF2B5EF4-FFF2-40B4-BE49-F238E27FC236}">
                <a16:creationId xmlns:a16="http://schemas.microsoft.com/office/drawing/2014/main" id="{3919110C-D32B-4060-9ACF-08D6E4B2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3" y="4095551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4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Monday 25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January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11100" dirty="0" err="1">
                <a:latin typeface="Comic Sans MS" panose="030F0702030302020204" pitchFamily="66" charset="0"/>
              </a:rPr>
              <a:t>oo</a:t>
            </a:r>
            <a:r>
              <a:rPr lang="en-GB" dirty="0">
                <a:latin typeface="Comic Sans MS" panose="030F0702030302020204" pitchFamily="66" charset="0"/>
              </a:rPr>
              <a:t>- long</a:t>
            </a:r>
          </a:p>
        </p:txBody>
      </p:sp>
    </p:spTree>
    <p:extLst>
      <p:ext uri="{BB962C8B-B14F-4D97-AF65-F5344CB8AC3E}">
        <p14:creationId xmlns:p14="http://schemas.microsoft.com/office/powerpoint/2010/main" val="231757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h</a:t>
            </a:r>
            <a:r>
              <a:rPr lang="en-GB" sz="15000" u="sng" dirty="0">
                <a:latin typeface="Comic Sans MS" panose="030F0702030302020204" pitchFamily="66" charset="0"/>
              </a:rPr>
              <a:t>ar</a:t>
            </a:r>
            <a:r>
              <a:rPr lang="en-GB" sz="15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86465-6842-4FC7-91F6-F11DF17B44F8}"/>
              </a:ext>
            </a:extLst>
          </p:cNvPr>
          <p:cNvSpPr/>
          <p:nvPr/>
        </p:nvSpPr>
        <p:spPr>
          <a:xfrm>
            <a:off x="4352924" y="3509963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D3DA7A-FEF8-495D-B732-4BBF396A6E7D}"/>
              </a:ext>
            </a:extLst>
          </p:cNvPr>
          <p:cNvSpPr/>
          <p:nvPr/>
        </p:nvSpPr>
        <p:spPr>
          <a:xfrm>
            <a:off x="7534273" y="3545582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81B17-7275-42E1-8DE1-0547A0998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38" y="4076527"/>
            <a:ext cx="2076450" cy="2200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28061-C00F-49BC-9403-99CA5532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049" y="3545582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3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238" y="339726"/>
            <a:ext cx="8177213" cy="27924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got a c</a:t>
            </a:r>
            <a:r>
              <a:rPr lang="en-GB" u="sng" dirty="0">
                <a:latin typeface="Comic Sans MS" panose="030F0702030302020204" pitchFamily="66" charset="0"/>
              </a:rPr>
              <a:t>ar</a:t>
            </a:r>
            <a:r>
              <a:rPr lang="en-GB" dirty="0">
                <a:latin typeface="Comic Sans MS" panose="030F0702030302020204" pitchFamily="66" charset="0"/>
              </a:rPr>
              <a:t>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4A063-AC82-433C-97C6-57B35FBA1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3725863"/>
            <a:ext cx="2619376" cy="2619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959972-CE11-44F9-9364-D2345C25E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4116388"/>
            <a:ext cx="24765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6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238" y="339726"/>
            <a:ext cx="8177213" cy="27924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We </a:t>
            </a:r>
            <a:r>
              <a:rPr lang="en-GB" dirty="0">
                <a:latin typeface="Comic Sans MS" panose="030F0702030302020204" pitchFamily="66" charset="0"/>
              </a:rPr>
              <a:t>see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a fast car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4469E-E5D8-451F-85B7-B13C2B363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831503"/>
            <a:ext cx="3829050" cy="1731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F4F8C9-AD20-426F-8393-31AFE8EB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541" y="3725863"/>
            <a:ext cx="3168684" cy="19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5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Thursday 2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January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13300" dirty="0">
                <a:latin typeface="Comic Sans MS" panose="030F0702030302020204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6272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hlinkClick r:id="rId2"/>
            <a:extLst>
              <a:ext uri="{FF2B5EF4-FFF2-40B4-BE49-F238E27FC236}">
                <a16:creationId xmlns:a16="http://schemas.microsoft.com/office/drawing/2014/main" id="{A6FCEDCD-C7FD-4621-9FE2-584635B3F32F}"/>
              </a:ext>
            </a:extLst>
          </p:cNvPr>
          <p:cNvSpPr/>
          <p:nvPr/>
        </p:nvSpPr>
        <p:spPr>
          <a:xfrm>
            <a:off x="1800226" y="257175"/>
            <a:ext cx="8843962" cy="66008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92A56-D941-4DDC-AA85-7EAD03C23C92}"/>
              </a:ext>
            </a:extLst>
          </p:cNvPr>
          <p:cNvSpPr txBox="1"/>
          <p:nvPr/>
        </p:nvSpPr>
        <p:spPr>
          <a:xfrm>
            <a:off x="4510841" y="1664761"/>
            <a:ext cx="32832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0" dirty="0">
                <a:latin typeface="Comic Sans MS" panose="030F0702030302020204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610604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h</a:t>
            </a:r>
            <a:r>
              <a:rPr lang="en-GB" sz="15000" u="sng" dirty="0">
                <a:latin typeface="Comic Sans MS" panose="030F0702030302020204" pitchFamily="66" charset="0"/>
              </a:rPr>
              <a:t>or</a:t>
            </a:r>
            <a:r>
              <a:rPr lang="en-GB" sz="15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86465-6842-4FC7-91F6-F11DF17B44F8}"/>
              </a:ext>
            </a:extLst>
          </p:cNvPr>
          <p:cNvSpPr/>
          <p:nvPr/>
        </p:nvSpPr>
        <p:spPr>
          <a:xfrm>
            <a:off x="4367212" y="3252788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FFCF2-71E7-430C-8250-4F6C1514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1" y="4696468"/>
            <a:ext cx="3028950" cy="15144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F17C4F5-F4C0-40CE-93C4-65A409811627}"/>
              </a:ext>
            </a:extLst>
          </p:cNvPr>
          <p:cNvSpPr/>
          <p:nvPr/>
        </p:nvSpPr>
        <p:spPr>
          <a:xfrm>
            <a:off x="7381876" y="3171825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1D250-44D5-4EC8-937A-ADC07AEB5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4229743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4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short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17C4F5-F4C0-40CE-93C4-65A409811627}"/>
              </a:ext>
            </a:extLst>
          </p:cNvPr>
          <p:cNvSpPr/>
          <p:nvPr/>
        </p:nvSpPr>
        <p:spPr>
          <a:xfrm>
            <a:off x="7853364" y="3171825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EE4755-EB53-456D-937E-C11A64458534}"/>
              </a:ext>
            </a:extLst>
          </p:cNvPr>
          <p:cNvCxnSpPr/>
          <p:nvPr/>
        </p:nvCxnSpPr>
        <p:spPr>
          <a:xfrm>
            <a:off x="3786188" y="3509963"/>
            <a:ext cx="18002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5AE719-BD75-459B-A5F7-8E1C994D32CF}"/>
              </a:ext>
            </a:extLst>
          </p:cNvPr>
          <p:cNvCxnSpPr/>
          <p:nvPr/>
        </p:nvCxnSpPr>
        <p:spPr>
          <a:xfrm>
            <a:off x="5767388" y="3509963"/>
            <a:ext cx="18002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332493C-7948-4211-987E-8AA09D9AE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24312"/>
            <a:ext cx="1990725" cy="2295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03E7E3-A8E9-4D18-BCB8-8CB128CDE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862" y="4314824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08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388" y="993775"/>
            <a:ext cx="9144000" cy="2387600"/>
          </a:xfrm>
        </p:spPr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torch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17C4F5-F4C0-40CE-93C4-65A409811627}"/>
              </a:ext>
            </a:extLst>
          </p:cNvPr>
          <p:cNvSpPr/>
          <p:nvPr/>
        </p:nvSpPr>
        <p:spPr>
          <a:xfrm>
            <a:off x="3514724" y="3219451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EE4755-EB53-456D-937E-C11A64458534}"/>
              </a:ext>
            </a:extLst>
          </p:cNvPr>
          <p:cNvCxnSpPr/>
          <p:nvPr/>
        </p:nvCxnSpPr>
        <p:spPr>
          <a:xfrm>
            <a:off x="4295775" y="3138488"/>
            <a:ext cx="18002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5AE719-BD75-459B-A5F7-8E1C994D32CF}"/>
              </a:ext>
            </a:extLst>
          </p:cNvPr>
          <p:cNvCxnSpPr/>
          <p:nvPr/>
        </p:nvCxnSpPr>
        <p:spPr>
          <a:xfrm>
            <a:off x="6496051" y="3138488"/>
            <a:ext cx="18002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Flashlight Clip Art - Royalty Free - GoGraph">
            <a:extLst>
              <a:ext uri="{FF2B5EF4-FFF2-40B4-BE49-F238E27FC236}">
                <a16:creationId xmlns:a16="http://schemas.microsoft.com/office/drawing/2014/main" id="{0E80BFA5-A600-42DE-B7DA-7C72339A8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4" y="4319587"/>
            <a:ext cx="2085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52A43-0C1D-4585-869F-A0A75214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3" y="4605337"/>
            <a:ext cx="29146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7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238" y="339726"/>
            <a:ext cx="8177213" cy="27924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n</a:t>
            </a:r>
            <a:r>
              <a:rPr lang="en-GB" u="sng" dirty="0">
                <a:latin typeface="Comic Sans MS" panose="030F0702030302020204" pitchFamily="66" charset="0"/>
              </a:rPr>
              <a:t>ee</a:t>
            </a:r>
            <a:r>
              <a:rPr lang="en-GB" dirty="0">
                <a:latin typeface="Comic Sans MS" panose="030F0702030302020204" pitchFamily="66" charset="0"/>
              </a:rPr>
              <a:t>d a f</a:t>
            </a:r>
            <a:r>
              <a:rPr lang="en-GB" u="sng" dirty="0">
                <a:latin typeface="Comic Sans MS" panose="030F0702030302020204" pitchFamily="66" charset="0"/>
              </a:rPr>
              <a:t>or</a:t>
            </a:r>
            <a:r>
              <a:rPr lang="en-GB" dirty="0">
                <a:latin typeface="Comic Sans MS" panose="030F0702030302020204" pitchFamily="66" charset="0"/>
              </a:rPr>
              <a:t>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23F1C-F588-4796-B1A2-25E3AB9E4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4160837"/>
            <a:ext cx="2948519" cy="2211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23B2A-735C-4C43-936F-1B7402784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4286250"/>
            <a:ext cx="3086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9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238" y="339726"/>
            <a:ext cx="8177213" cy="2792412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Did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r>
              <a:rPr lang="en-GB" dirty="0">
                <a:latin typeface="Comic Sans MS" panose="030F0702030302020204" pitchFamily="66" charset="0"/>
              </a:rPr>
              <a:t> s</a:t>
            </a:r>
            <a:r>
              <a:rPr lang="en-GB" u="sng" dirty="0">
                <a:latin typeface="Comic Sans MS" panose="030F0702030302020204" pitchFamily="66" charset="0"/>
              </a:rPr>
              <a:t>ee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dirty="0">
                <a:latin typeface="Comic Sans MS" panose="030F0702030302020204" pitchFamily="66" charset="0"/>
              </a:rPr>
              <a:t> th</a:t>
            </a:r>
            <a:r>
              <a:rPr lang="en-GB" u="sng" dirty="0">
                <a:latin typeface="Comic Sans MS" panose="030F0702030302020204" pitchFamily="66" charset="0"/>
              </a:rPr>
              <a:t>or</a:t>
            </a:r>
            <a:r>
              <a:rPr lang="en-GB" dirty="0">
                <a:latin typeface="Comic Sans MS" panose="030F0702030302020204" pitchFamily="66" charset="0"/>
              </a:rPr>
              <a:t>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17105-173B-4D48-9BD3-BCA93C748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3725863"/>
            <a:ext cx="2009775" cy="227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897D5F-81BA-4484-8CCE-E177725E5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6" y="3232944"/>
            <a:ext cx="3039270" cy="30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2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hlinkClick r:id="rId2"/>
            <a:extLst>
              <a:ext uri="{FF2B5EF4-FFF2-40B4-BE49-F238E27FC236}">
                <a16:creationId xmlns:a16="http://schemas.microsoft.com/office/drawing/2014/main" id="{A6FCEDCD-C7FD-4621-9FE2-584635B3F32F}"/>
              </a:ext>
            </a:extLst>
          </p:cNvPr>
          <p:cNvSpPr/>
          <p:nvPr/>
        </p:nvSpPr>
        <p:spPr>
          <a:xfrm>
            <a:off x="1800226" y="257175"/>
            <a:ext cx="8843962" cy="66008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92A56-D941-4DDC-AA85-7EAD03C23C92}"/>
              </a:ext>
            </a:extLst>
          </p:cNvPr>
          <p:cNvSpPr txBox="1"/>
          <p:nvPr/>
        </p:nvSpPr>
        <p:spPr>
          <a:xfrm>
            <a:off x="4510841" y="1664761"/>
            <a:ext cx="34227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0" dirty="0" err="1">
                <a:latin typeface="Comic Sans MS" panose="030F0702030302020204" pitchFamily="66" charset="0"/>
              </a:rPr>
              <a:t>oo</a:t>
            </a:r>
            <a:endParaRPr lang="en-GB" sz="2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07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Friday 29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January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13300" dirty="0">
                <a:latin typeface="Comic Sans MS" panose="030F0702030302020204" pitchFamily="66" charset="0"/>
              </a:rPr>
              <a:t>Re-cap</a:t>
            </a:r>
          </a:p>
        </p:txBody>
      </p:sp>
    </p:spTree>
    <p:extLst>
      <p:ext uri="{BB962C8B-B14F-4D97-AF65-F5344CB8AC3E}">
        <p14:creationId xmlns:p14="http://schemas.microsoft.com/office/powerpoint/2010/main" val="2562556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hlinkClick r:id="rId2"/>
            <a:extLst>
              <a:ext uri="{FF2B5EF4-FFF2-40B4-BE49-F238E27FC236}">
                <a16:creationId xmlns:a16="http://schemas.microsoft.com/office/drawing/2014/main" id="{A6FCEDCD-C7FD-4621-9FE2-584635B3F32F}"/>
              </a:ext>
            </a:extLst>
          </p:cNvPr>
          <p:cNvSpPr/>
          <p:nvPr/>
        </p:nvSpPr>
        <p:spPr>
          <a:xfrm>
            <a:off x="1800226" y="257175"/>
            <a:ext cx="8843962" cy="66008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92A56-D941-4DDC-AA85-7EAD03C23C92}"/>
              </a:ext>
            </a:extLst>
          </p:cNvPr>
          <p:cNvSpPr txBox="1"/>
          <p:nvPr/>
        </p:nvSpPr>
        <p:spPr>
          <a:xfrm>
            <a:off x="4510841" y="1664761"/>
            <a:ext cx="34227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0" dirty="0" err="1">
                <a:latin typeface="Comic Sans MS" panose="030F0702030302020204" pitchFamily="66" charset="0"/>
              </a:rPr>
              <a:t>oo</a:t>
            </a:r>
            <a:endParaRPr lang="en-GB" sz="2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6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hlinkClick r:id="rId2"/>
            <a:extLst>
              <a:ext uri="{FF2B5EF4-FFF2-40B4-BE49-F238E27FC236}">
                <a16:creationId xmlns:a16="http://schemas.microsoft.com/office/drawing/2014/main" id="{A6FCEDCD-C7FD-4621-9FE2-584635B3F32F}"/>
              </a:ext>
            </a:extLst>
          </p:cNvPr>
          <p:cNvSpPr/>
          <p:nvPr/>
        </p:nvSpPr>
        <p:spPr>
          <a:xfrm>
            <a:off x="1800226" y="257175"/>
            <a:ext cx="8843962" cy="66008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92A56-D941-4DDC-AA85-7EAD03C23C92}"/>
              </a:ext>
            </a:extLst>
          </p:cNvPr>
          <p:cNvSpPr txBox="1"/>
          <p:nvPr/>
        </p:nvSpPr>
        <p:spPr>
          <a:xfrm>
            <a:off x="4510841" y="1664761"/>
            <a:ext cx="34227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0" dirty="0" err="1">
                <a:latin typeface="Comic Sans MS" panose="030F0702030302020204" pitchFamily="66" charset="0"/>
              </a:rPr>
              <a:t>oo</a:t>
            </a:r>
            <a:endParaRPr lang="en-GB" sz="2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05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hlinkClick r:id="rId2"/>
            <a:extLst>
              <a:ext uri="{FF2B5EF4-FFF2-40B4-BE49-F238E27FC236}">
                <a16:creationId xmlns:a16="http://schemas.microsoft.com/office/drawing/2014/main" id="{A6FCEDCD-C7FD-4621-9FE2-584635B3F32F}"/>
              </a:ext>
            </a:extLst>
          </p:cNvPr>
          <p:cNvSpPr/>
          <p:nvPr/>
        </p:nvSpPr>
        <p:spPr>
          <a:xfrm>
            <a:off x="1800226" y="257175"/>
            <a:ext cx="8843962" cy="66008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92A56-D941-4DDC-AA85-7EAD03C23C92}"/>
              </a:ext>
            </a:extLst>
          </p:cNvPr>
          <p:cNvSpPr txBox="1"/>
          <p:nvPr/>
        </p:nvSpPr>
        <p:spPr>
          <a:xfrm>
            <a:off x="4510841" y="1664761"/>
            <a:ext cx="32399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0" dirty="0" err="1">
                <a:latin typeface="Comic Sans MS" panose="030F0702030302020204" pitchFamily="66" charset="0"/>
              </a:rPr>
              <a:t>ar</a:t>
            </a:r>
            <a:endParaRPr lang="en-GB" sz="2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5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hlinkClick r:id="rId2"/>
            <a:extLst>
              <a:ext uri="{FF2B5EF4-FFF2-40B4-BE49-F238E27FC236}">
                <a16:creationId xmlns:a16="http://schemas.microsoft.com/office/drawing/2014/main" id="{A6FCEDCD-C7FD-4621-9FE2-584635B3F32F}"/>
              </a:ext>
            </a:extLst>
          </p:cNvPr>
          <p:cNvSpPr/>
          <p:nvPr/>
        </p:nvSpPr>
        <p:spPr>
          <a:xfrm>
            <a:off x="1800226" y="257175"/>
            <a:ext cx="8843962" cy="66008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92A56-D941-4DDC-AA85-7EAD03C23C92}"/>
              </a:ext>
            </a:extLst>
          </p:cNvPr>
          <p:cNvSpPr txBox="1"/>
          <p:nvPr/>
        </p:nvSpPr>
        <p:spPr>
          <a:xfrm>
            <a:off x="4510841" y="1664761"/>
            <a:ext cx="32832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0" dirty="0">
                <a:latin typeface="Comic Sans MS" panose="030F0702030302020204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268077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hlinkClick r:id="rId2"/>
            <a:extLst>
              <a:ext uri="{FF2B5EF4-FFF2-40B4-BE49-F238E27FC236}">
                <a16:creationId xmlns:a16="http://schemas.microsoft.com/office/drawing/2014/main" id="{A6FCEDCD-C7FD-4621-9FE2-584635B3F32F}"/>
              </a:ext>
            </a:extLst>
          </p:cNvPr>
          <p:cNvSpPr/>
          <p:nvPr/>
        </p:nvSpPr>
        <p:spPr>
          <a:xfrm>
            <a:off x="1800226" y="257175"/>
            <a:ext cx="8843962" cy="660082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92A56-D941-4DDC-AA85-7EAD03C23C92}"/>
              </a:ext>
            </a:extLst>
          </p:cNvPr>
          <p:cNvSpPr txBox="1"/>
          <p:nvPr/>
        </p:nvSpPr>
        <p:spPr>
          <a:xfrm>
            <a:off x="3704596" y="1664761"/>
            <a:ext cx="53639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0" dirty="0">
                <a:latin typeface="Comic Sans MS" panose="030F0702030302020204" pitchFamily="66" charset="0"/>
              </a:rPr>
              <a:t>was</a:t>
            </a:r>
          </a:p>
        </p:txBody>
      </p:sp>
    </p:spTree>
    <p:extLst>
      <p:ext uri="{BB962C8B-B14F-4D97-AF65-F5344CB8AC3E}">
        <p14:creationId xmlns:p14="http://schemas.microsoft.com/office/powerpoint/2010/main" val="1171126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38049-FAD3-433E-9392-AD47E685171E}"/>
              </a:ext>
            </a:extLst>
          </p:cNvPr>
          <p:cNvSpPr txBox="1"/>
          <p:nvPr/>
        </p:nvSpPr>
        <p:spPr>
          <a:xfrm>
            <a:off x="5515897" y="1700980"/>
            <a:ext cx="5099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He was </a:t>
            </a:r>
            <a:r>
              <a:rPr lang="en-GB" sz="6000" dirty="0">
                <a:latin typeface="Comic Sans MS" panose="030F0702030302020204" pitchFamily="66" charset="0"/>
              </a:rPr>
              <a:t>short.</a:t>
            </a:r>
          </a:p>
        </p:txBody>
      </p:sp>
      <p:pic>
        <p:nvPicPr>
          <p:cNvPr id="19458" name="Picture 2" descr="Tall Short Boy Stock Illustrations – 160 Tall Short Boy Stock  Illustrations, Vectors &amp; Clipart - Dreamstime">
            <a:extLst>
              <a:ext uri="{FF2B5EF4-FFF2-40B4-BE49-F238E27FC236}">
                <a16:creationId xmlns:a16="http://schemas.microsoft.com/office/drawing/2014/main" id="{B6D700AF-7069-4BDF-BAF3-96224377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83" y="2974412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97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38049-FAD3-433E-9392-AD47E685171E}"/>
              </a:ext>
            </a:extLst>
          </p:cNvPr>
          <p:cNvSpPr txBox="1"/>
          <p:nvPr/>
        </p:nvSpPr>
        <p:spPr>
          <a:xfrm>
            <a:off x="1769806" y="806244"/>
            <a:ext cx="9201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6000" dirty="0">
                <a:latin typeface="Comic Sans MS" panose="030F0702030302020204" pitchFamily="66" charset="0"/>
              </a:rPr>
              <a:t> cat </a:t>
            </a:r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GB" sz="6000" dirty="0">
                <a:latin typeface="Comic Sans MS" panose="030F0702030302020204" pitchFamily="66" charset="0"/>
              </a:rPr>
              <a:t> on </a:t>
            </a:r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6000" dirty="0">
                <a:latin typeface="Comic Sans MS" panose="030F0702030302020204" pitchFamily="66" charset="0"/>
              </a:rPr>
              <a:t> m</a:t>
            </a:r>
            <a:r>
              <a:rPr lang="en-GB" sz="6000" i="1" dirty="0">
                <a:latin typeface="Comic Sans MS" panose="030F0702030302020204" pitchFamily="66" charset="0"/>
              </a:rPr>
              <a:t>oo</a:t>
            </a:r>
            <a:r>
              <a:rPr lang="en-GB" sz="6000" dirty="0">
                <a:latin typeface="Comic Sans MS" panose="030F0702030302020204" pitchFamily="66" charset="0"/>
              </a:rPr>
              <a:t>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F5C1A-D3EA-4AE8-8E59-E47F7A2B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3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38049-FAD3-433E-9392-AD47E685171E}"/>
              </a:ext>
            </a:extLst>
          </p:cNvPr>
          <p:cNvSpPr txBox="1"/>
          <p:nvPr/>
        </p:nvSpPr>
        <p:spPr>
          <a:xfrm>
            <a:off x="1779638" y="550606"/>
            <a:ext cx="9409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GB" sz="6000" dirty="0">
                <a:latin typeface="Comic Sans MS" panose="030F0702030302020204" pitchFamily="66" charset="0"/>
              </a:rPr>
              <a:t> </a:t>
            </a:r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6000" dirty="0">
                <a:latin typeface="Comic Sans MS" panose="030F0702030302020204" pitchFamily="66" charset="0"/>
              </a:rPr>
              <a:t> book in </a:t>
            </a:r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6000" dirty="0">
                <a:latin typeface="Comic Sans MS" panose="030F0702030302020204" pitchFamily="66" charset="0"/>
              </a:rPr>
              <a:t> car?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320DF-EEAA-437E-ACC8-37AA6544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7" y="2428875"/>
            <a:ext cx="22955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2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m</a:t>
            </a:r>
            <a:r>
              <a:rPr lang="en-GB" sz="15000" u="sng" dirty="0">
                <a:latin typeface="Comic Sans MS" panose="030F0702030302020204" pitchFamily="66" charset="0"/>
              </a:rPr>
              <a:t>oo</a:t>
            </a:r>
            <a:r>
              <a:rPr lang="en-GB" sz="15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86465-6842-4FC7-91F6-F11DF17B44F8}"/>
              </a:ext>
            </a:extLst>
          </p:cNvPr>
          <p:cNvSpPr/>
          <p:nvPr/>
        </p:nvSpPr>
        <p:spPr>
          <a:xfrm>
            <a:off x="4271962" y="3509963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B36689-4128-409B-A85F-37643B05A37D}"/>
              </a:ext>
            </a:extLst>
          </p:cNvPr>
          <p:cNvSpPr/>
          <p:nvPr/>
        </p:nvSpPr>
        <p:spPr>
          <a:xfrm>
            <a:off x="7739062" y="3429000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37638-F724-40FB-9B1B-CD15F7F3A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07" y="4272977"/>
            <a:ext cx="2123427" cy="1968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0759B-088D-4E28-B9CD-3AFC617C6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130" y="3795713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r</a:t>
            </a:r>
            <a:r>
              <a:rPr lang="en-GB" sz="15000" u="sng" dirty="0">
                <a:latin typeface="Comic Sans MS" panose="030F0702030302020204" pitchFamily="66" charset="0"/>
              </a:rPr>
              <a:t>oo</a:t>
            </a:r>
            <a:r>
              <a:rPr lang="en-GB" sz="15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86465-6842-4FC7-91F6-F11DF17B44F8}"/>
              </a:ext>
            </a:extLst>
          </p:cNvPr>
          <p:cNvSpPr/>
          <p:nvPr/>
        </p:nvSpPr>
        <p:spPr>
          <a:xfrm>
            <a:off x="4271962" y="3509963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B36689-4128-409B-A85F-37643B05A37D}"/>
              </a:ext>
            </a:extLst>
          </p:cNvPr>
          <p:cNvSpPr/>
          <p:nvPr/>
        </p:nvSpPr>
        <p:spPr>
          <a:xfrm>
            <a:off x="7739062" y="3429000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lip art living room - Clip Art Library">
            <a:extLst>
              <a:ext uri="{FF2B5EF4-FFF2-40B4-BE49-F238E27FC236}">
                <a16:creationId xmlns:a16="http://schemas.microsoft.com/office/drawing/2014/main" id="{CF73F597-BC51-40D3-91C8-CFBF0808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4510088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961668-8E05-4093-8074-18F4DEA0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799" y="4386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9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5000" dirty="0">
                <a:latin typeface="Comic Sans MS" panose="030F0702030302020204" pitchFamily="66" charset="0"/>
              </a:rPr>
              <a:t>z</a:t>
            </a:r>
            <a:r>
              <a:rPr lang="en-GB" sz="15000" u="sng" dirty="0">
                <a:latin typeface="Comic Sans MS" panose="030F0702030302020204" pitchFamily="66" charset="0"/>
              </a:rPr>
              <a:t>oo</a:t>
            </a:r>
            <a:r>
              <a:rPr lang="en-GB" sz="15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86465-6842-4FC7-91F6-F11DF17B44F8}"/>
              </a:ext>
            </a:extLst>
          </p:cNvPr>
          <p:cNvSpPr/>
          <p:nvPr/>
        </p:nvSpPr>
        <p:spPr>
          <a:xfrm>
            <a:off x="4271962" y="3509963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B36689-4128-409B-A85F-37643B05A37D}"/>
              </a:ext>
            </a:extLst>
          </p:cNvPr>
          <p:cNvSpPr/>
          <p:nvPr/>
        </p:nvSpPr>
        <p:spPr>
          <a:xfrm>
            <a:off x="7739062" y="3429000"/>
            <a:ext cx="600075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Kids in a Zoom meeting | Gym games for kids, Illustration character design,  Kids clipart">
            <a:extLst>
              <a:ext uri="{FF2B5EF4-FFF2-40B4-BE49-F238E27FC236}">
                <a16:creationId xmlns:a16="http://schemas.microsoft.com/office/drawing/2014/main" id="{9AAA6F0E-AA9F-4F9F-94C2-7D6A904E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4196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 zoom clip art - Clip Art Library">
            <a:extLst>
              <a:ext uri="{FF2B5EF4-FFF2-40B4-BE49-F238E27FC236}">
                <a16:creationId xmlns:a16="http://schemas.microsoft.com/office/drawing/2014/main" id="{FADA7D7D-BC39-4775-B656-F1074965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49" y="4567238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8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238" y="339726"/>
            <a:ext cx="8177213" cy="27924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s</a:t>
            </a:r>
            <a:r>
              <a:rPr lang="en-GB" u="sng" dirty="0">
                <a:latin typeface="Comic Sans MS" panose="030F0702030302020204" pitchFamily="66" charset="0"/>
              </a:rPr>
              <a:t>ee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u="sng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em on z</a:t>
            </a:r>
            <a:r>
              <a:rPr lang="en-GB" u="sng" dirty="0">
                <a:latin typeface="Comic Sans MS" panose="030F0702030302020204" pitchFamily="66" charset="0"/>
              </a:rPr>
              <a:t>oo</a:t>
            </a:r>
            <a:r>
              <a:rPr lang="en-GB" dirty="0">
                <a:latin typeface="Comic Sans MS" panose="030F0702030302020204" pitchFamily="66" charset="0"/>
              </a:rPr>
              <a:t>m.</a:t>
            </a:r>
          </a:p>
        </p:txBody>
      </p:sp>
      <p:pic>
        <p:nvPicPr>
          <p:cNvPr id="2050" name="Picture 2" descr="Kids in a Zoom meeting | Gym games for kids, Illustration character design,  Kids clipart">
            <a:extLst>
              <a:ext uri="{FF2B5EF4-FFF2-40B4-BE49-F238E27FC236}">
                <a16:creationId xmlns:a16="http://schemas.microsoft.com/office/drawing/2014/main" id="{9AAA6F0E-AA9F-4F9F-94C2-7D6A904E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4196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 zoom clip art - Clip Art Library">
            <a:extLst>
              <a:ext uri="{FF2B5EF4-FFF2-40B4-BE49-F238E27FC236}">
                <a16:creationId xmlns:a16="http://schemas.microsoft.com/office/drawing/2014/main" id="{FADA7D7D-BC39-4775-B656-F1074965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49" y="4567238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8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238" y="339726"/>
            <a:ext cx="8177213" cy="27924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sl</a:t>
            </a:r>
            <a:r>
              <a:rPr lang="en-GB" u="sng" dirty="0">
                <a:latin typeface="Comic Sans MS" panose="030F0702030302020204" pitchFamily="66" charset="0"/>
              </a:rPr>
              <a:t>ee</a:t>
            </a:r>
            <a:r>
              <a:rPr lang="en-GB" dirty="0">
                <a:latin typeface="Comic Sans MS" panose="030F0702030302020204" pitchFamily="66" charset="0"/>
              </a:rPr>
              <a:t>p in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dirty="0">
                <a:latin typeface="Comic Sans MS" panose="030F0702030302020204" pitchFamily="66" charset="0"/>
              </a:rPr>
              <a:t> r</a:t>
            </a:r>
            <a:r>
              <a:rPr lang="en-GB" u="sng" dirty="0">
                <a:latin typeface="Comic Sans MS" panose="030F0702030302020204" pitchFamily="66" charset="0"/>
              </a:rPr>
              <a:t>oo</a:t>
            </a:r>
            <a:r>
              <a:rPr lang="en-GB" dirty="0">
                <a:latin typeface="Comic Sans MS" panose="030F0702030302020204" pitchFamily="66" charset="0"/>
              </a:rPr>
              <a:t>m.</a:t>
            </a:r>
          </a:p>
        </p:txBody>
      </p:sp>
      <p:pic>
        <p:nvPicPr>
          <p:cNvPr id="2050" name="Picture 2" descr="Kids in a Zoom meeting | Gym games for kids, Illustration character design,  Kids clipart">
            <a:extLst>
              <a:ext uri="{FF2B5EF4-FFF2-40B4-BE49-F238E27FC236}">
                <a16:creationId xmlns:a16="http://schemas.microsoft.com/office/drawing/2014/main" id="{9AAA6F0E-AA9F-4F9F-94C2-7D6A904E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4196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 zoom clip art - Clip Art Library">
            <a:extLst>
              <a:ext uri="{FF2B5EF4-FFF2-40B4-BE49-F238E27FC236}">
                <a16:creationId xmlns:a16="http://schemas.microsoft.com/office/drawing/2014/main" id="{FADA7D7D-BC39-4775-B656-F1074965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49" y="4567238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2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86D-5FD2-44A9-A3CE-AE0D912E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Tuesday 26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January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11100" dirty="0" err="1">
                <a:latin typeface="Comic Sans MS" panose="030F0702030302020204" pitchFamily="66" charset="0"/>
              </a:rPr>
              <a:t>oo</a:t>
            </a:r>
            <a:r>
              <a:rPr lang="en-GB" dirty="0">
                <a:latin typeface="Comic Sans MS" panose="030F0702030302020204" pitchFamily="66" charset="0"/>
              </a:rPr>
              <a:t>- short</a:t>
            </a:r>
          </a:p>
        </p:txBody>
      </p:sp>
    </p:spTree>
    <p:extLst>
      <p:ext uri="{BB962C8B-B14F-4D97-AF65-F5344CB8AC3E}">
        <p14:creationId xmlns:p14="http://schemas.microsoft.com/office/powerpoint/2010/main" val="111223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38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Office Theme</vt:lpstr>
      <vt:lpstr>Phonics  WC 25.1.21</vt:lpstr>
      <vt:lpstr>Monday 25th January  oo- long</vt:lpstr>
      <vt:lpstr>PowerPoint Presentation</vt:lpstr>
      <vt:lpstr>moon</vt:lpstr>
      <vt:lpstr>room</vt:lpstr>
      <vt:lpstr>zoom</vt:lpstr>
      <vt:lpstr>I see them on zoom.</vt:lpstr>
      <vt:lpstr>I sleep in the room.</vt:lpstr>
      <vt:lpstr>Tuesday 26th January  oo- short</vt:lpstr>
      <vt:lpstr>PowerPoint Presentation</vt:lpstr>
      <vt:lpstr>book</vt:lpstr>
      <vt:lpstr>look</vt:lpstr>
      <vt:lpstr>hook</vt:lpstr>
      <vt:lpstr>He has a big foot.</vt:lpstr>
      <vt:lpstr>Look at that book.</vt:lpstr>
      <vt:lpstr>Wednesday 27th January  ar</vt:lpstr>
      <vt:lpstr>PowerPoint Presentation</vt:lpstr>
      <vt:lpstr>car</vt:lpstr>
      <vt:lpstr>bar</vt:lpstr>
      <vt:lpstr>hard</vt:lpstr>
      <vt:lpstr>I got a card.</vt:lpstr>
      <vt:lpstr>We see a fast car.</vt:lpstr>
      <vt:lpstr>Thursday 2th January  or</vt:lpstr>
      <vt:lpstr>PowerPoint Presentation</vt:lpstr>
      <vt:lpstr>horn</vt:lpstr>
      <vt:lpstr>short</vt:lpstr>
      <vt:lpstr>torch</vt:lpstr>
      <vt:lpstr>I need a fork.</vt:lpstr>
      <vt:lpstr>Did he see the thorn?</vt:lpstr>
      <vt:lpstr>Friday 29th January  Re-cap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 WC 25.1.21</dc:title>
  <dc:creator>Mallaidh Milotte</dc:creator>
  <cp:lastModifiedBy>Amy Woodford</cp:lastModifiedBy>
  <cp:revision>8</cp:revision>
  <dcterms:created xsi:type="dcterms:W3CDTF">2021-01-20T13:07:43Z</dcterms:created>
  <dcterms:modified xsi:type="dcterms:W3CDTF">2021-01-21T12:51:03Z</dcterms:modified>
</cp:coreProperties>
</file>