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69" r:id="rId7"/>
    <p:sldId id="278" r:id="rId8"/>
    <p:sldId id="267" r:id="rId9"/>
    <p:sldId id="270" r:id="rId10"/>
    <p:sldId id="264" r:id="rId11"/>
    <p:sldId id="263" r:id="rId12"/>
    <p:sldId id="257" r:id="rId13"/>
    <p:sldId id="27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y Saunders" userId="a60909d2-5fd9-4bf4-8235-b7ed34a89965" providerId="ADAL" clId="{5773FF34-0A2B-43C2-A0F4-A151A85182C9}"/>
    <pc:docChg chg="undo custSel addSld delSld modSld sldOrd">
      <pc:chgData name="Mikey Saunders" userId="a60909d2-5fd9-4bf4-8235-b7ed34a89965" providerId="ADAL" clId="{5773FF34-0A2B-43C2-A0F4-A151A85182C9}" dt="2022-09-06T16:18:54.699" v="2165" actId="1076"/>
      <pc:docMkLst>
        <pc:docMk/>
      </pc:docMkLst>
      <pc:sldChg chg="modSp mod">
        <pc:chgData name="Mikey Saunders" userId="a60909d2-5fd9-4bf4-8235-b7ed34a89965" providerId="ADAL" clId="{5773FF34-0A2B-43C2-A0F4-A151A85182C9}" dt="2022-09-06T16:18:54.699" v="2165" actId="1076"/>
        <pc:sldMkLst>
          <pc:docMk/>
          <pc:sldMk cId="2657938181" sldId="256"/>
        </pc:sldMkLst>
        <pc:spChg chg="mod">
          <ac:chgData name="Mikey Saunders" userId="a60909d2-5fd9-4bf4-8235-b7ed34a89965" providerId="ADAL" clId="{5773FF34-0A2B-43C2-A0F4-A151A85182C9}" dt="2022-09-06T15:52:54.835" v="1126" actId="1076"/>
          <ac:spMkLst>
            <pc:docMk/>
            <pc:sldMk cId="2657938181" sldId="256"/>
            <ac:spMk id="2" creationId="{00000000-0000-0000-0000-000000000000}"/>
          </ac:spMkLst>
        </pc:spChg>
        <pc:spChg chg="mod">
          <ac:chgData name="Mikey Saunders" userId="a60909d2-5fd9-4bf4-8235-b7ed34a89965" providerId="ADAL" clId="{5773FF34-0A2B-43C2-A0F4-A151A85182C9}" dt="2022-09-06T15:34:10.868" v="96" actId="20577"/>
          <ac:spMkLst>
            <pc:docMk/>
            <pc:sldMk cId="2657938181" sldId="256"/>
            <ac:spMk id="3" creationId="{00000000-0000-0000-0000-000000000000}"/>
          </ac:spMkLst>
        </pc:spChg>
        <pc:spChg chg="mod">
          <ac:chgData name="Mikey Saunders" userId="a60909d2-5fd9-4bf4-8235-b7ed34a89965" providerId="ADAL" clId="{5773FF34-0A2B-43C2-A0F4-A151A85182C9}" dt="2022-09-06T16:18:54.699" v="2165" actId="1076"/>
          <ac:spMkLst>
            <pc:docMk/>
            <pc:sldMk cId="2657938181" sldId="256"/>
            <ac:spMk id="4" creationId="{00000000-0000-0000-0000-000000000000}"/>
          </ac:spMkLst>
        </pc:spChg>
      </pc:sldChg>
      <pc:sldChg chg="addSp delSp modSp mod">
        <pc:chgData name="Mikey Saunders" userId="a60909d2-5fd9-4bf4-8235-b7ed34a89965" providerId="ADAL" clId="{5773FF34-0A2B-43C2-A0F4-A151A85182C9}" dt="2022-09-06T16:09:38.258" v="2066" actId="1076"/>
        <pc:sldMkLst>
          <pc:docMk/>
          <pc:sldMk cId="2892857286" sldId="257"/>
        </pc:sldMkLst>
        <pc:picChg chg="del">
          <ac:chgData name="Mikey Saunders" userId="a60909d2-5fd9-4bf4-8235-b7ed34a89965" providerId="ADAL" clId="{5773FF34-0A2B-43C2-A0F4-A151A85182C9}" dt="2022-09-06T15:41:01.376" v="760" actId="478"/>
          <ac:picMkLst>
            <pc:docMk/>
            <pc:sldMk cId="2892857286" sldId="257"/>
            <ac:picMk id="3" creationId="{61C97389-3CF8-4645-B965-376DDE27C0DD}"/>
          </ac:picMkLst>
        </pc:picChg>
        <pc:picChg chg="del">
          <ac:chgData name="Mikey Saunders" userId="a60909d2-5fd9-4bf4-8235-b7ed34a89965" providerId="ADAL" clId="{5773FF34-0A2B-43C2-A0F4-A151A85182C9}" dt="2022-09-06T15:41:02.618" v="761" actId="478"/>
          <ac:picMkLst>
            <pc:docMk/>
            <pc:sldMk cId="2892857286" sldId="257"/>
            <ac:picMk id="4" creationId="{8DC29342-0E9E-4F92-8CCF-80A77CC3BD5B}"/>
          </ac:picMkLst>
        </pc:picChg>
        <pc:picChg chg="add mod">
          <ac:chgData name="Mikey Saunders" userId="a60909d2-5fd9-4bf4-8235-b7ed34a89965" providerId="ADAL" clId="{5773FF34-0A2B-43C2-A0F4-A151A85182C9}" dt="2022-09-06T15:48:11.629" v="777" actId="1076"/>
          <ac:picMkLst>
            <pc:docMk/>
            <pc:sldMk cId="2892857286" sldId="257"/>
            <ac:picMk id="6" creationId="{64D940E7-C182-F335-EE32-EC656919E2B6}"/>
          </ac:picMkLst>
        </pc:picChg>
        <pc:picChg chg="add mod">
          <ac:chgData name="Mikey Saunders" userId="a60909d2-5fd9-4bf4-8235-b7ed34a89965" providerId="ADAL" clId="{5773FF34-0A2B-43C2-A0F4-A151A85182C9}" dt="2022-09-06T15:44:57.155" v="768" actId="1076"/>
          <ac:picMkLst>
            <pc:docMk/>
            <pc:sldMk cId="2892857286" sldId="257"/>
            <ac:picMk id="8" creationId="{17EF3645-5107-6878-4C0B-AC7DC5DEA056}"/>
          </ac:picMkLst>
        </pc:picChg>
        <pc:picChg chg="del">
          <ac:chgData name="Mikey Saunders" userId="a60909d2-5fd9-4bf4-8235-b7ed34a89965" providerId="ADAL" clId="{5773FF34-0A2B-43C2-A0F4-A151A85182C9}" dt="2022-09-06T15:41:00.214" v="758" actId="478"/>
          <ac:picMkLst>
            <pc:docMk/>
            <pc:sldMk cId="2892857286" sldId="257"/>
            <ac:picMk id="9" creationId="{00000000-0000-0000-0000-000000000000}"/>
          </ac:picMkLst>
        </pc:picChg>
        <pc:picChg chg="del">
          <ac:chgData name="Mikey Saunders" userId="a60909d2-5fd9-4bf4-8235-b7ed34a89965" providerId="ADAL" clId="{5773FF34-0A2B-43C2-A0F4-A151A85182C9}" dt="2022-09-06T15:40:59.612" v="757" actId="478"/>
          <ac:picMkLst>
            <pc:docMk/>
            <pc:sldMk cId="2892857286" sldId="257"/>
            <ac:picMk id="10" creationId="{00000000-0000-0000-0000-000000000000}"/>
          </ac:picMkLst>
        </pc:picChg>
        <pc:picChg chg="mod">
          <ac:chgData name="Mikey Saunders" userId="a60909d2-5fd9-4bf4-8235-b7ed34a89965" providerId="ADAL" clId="{5773FF34-0A2B-43C2-A0F4-A151A85182C9}" dt="2022-09-06T16:09:38.258" v="2066" actId="1076"/>
          <ac:picMkLst>
            <pc:docMk/>
            <pc:sldMk cId="2892857286" sldId="257"/>
            <ac:picMk id="11" creationId="{00000000-0000-0000-0000-000000000000}"/>
          </ac:picMkLst>
        </pc:picChg>
        <pc:picChg chg="add mod">
          <ac:chgData name="Mikey Saunders" userId="a60909d2-5fd9-4bf4-8235-b7ed34a89965" providerId="ADAL" clId="{5773FF34-0A2B-43C2-A0F4-A151A85182C9}" dt="2022-09-06T16:09:32.414" v="2063" actId="1076"/>
          <ac:picMkLst>
            <pc:docMk/>
            <pc:sldMk cId="2892857286" sldId="257"/>
            <ac:picMk id="13" creationId="{2F7F1D62-1D95-38FF-5286-F7225C46A50B}"/>
          </ac:picMkLst>
        </pc:picChg>
        <pc:picChg chg="add mod">
          <ac:chgData name="Mikey Saunders" userId="a60909d2-5fd9-4bf4-8235-b7ed34a89965" providerId="ADAL" clId="{5773FF34-0A2B-43C2-A0F4-A151A85182C9}" dt="2022-09-06T16:09:31.475" v="2062" actId="1076"/>
          <ac:picMkLst>
            <pc:docMk/>
            <pc:sldMk cId="2892857286" sldId="257"/>
            <ac:picMk id="15" creationId="{A6113787-2F00-4740-A03B-8A4C635C2C15}"/>
          </ac:picMkLst>
        </pc:picChg>
        <pc:picChg chg="del">
          <ac:chgData name="Mikey Saunders" userId="a60909d2-5fd9-4bf4-8235-b7ed34a89965" providerId="ADAL" clId="{5773FF34-0A2B-43C2-A0F4-A151A85182C9}" dt="2022-09-06T15:41:00.985" v="759" actId="478"/>
          <ac:picMkLst>
            <pc:docMk/>
            <pc:sldMk cId="2892857286" sldId="257"/>
            <ac:picMk id="17" creationId="{00000000-0000-0000-0000-000000000000}"/>
          </ac:picMkLst>
        </pc:picChg>
      </pc:sldChg>
      <pc:sldChg chg="modSp mod">
        <pc:chgData name="Mikey Saunders" userId="a60909d2-5fd9-4bf4-8235-b7ed34a89965" providerId="ADAL" clId="{5773FF34-0A2B-43C2-A0F4-A151A85182C9}" dt="2022-09-06T16:08:45.507" v="2053" actId="20577"/>
        <pc:sldMkLst>
          <pc:docMk/>
          <pc:sldMk cId="2771250835" sldId="263"/>
        </pc:sldMkLst>
        <pc:spChg chg="mod">
          <ac:chgData name="Mikey Saunders" userId="a60909d2-5fd9-4bf4-8235-b7ed34a89965" providerId="ADAL" clId="{5773FF34-0A2B-43C2-A0F4-A151A85182C9}" dt="2022-09-06T15:40:53.311" v="755" actId="20577"/>
          <ac:spMkLst>
            <pc:docMk/>
            <pc:sldMk cId="2771250835" sldId="263"/>
            <ac:spMk id="3" creationId="{00000000-0000-0000-0000-000000000000}"/>
          </ac:spMkLst>
        </pc:spChg>
        <pc:spChg chg="mod">
          <ac:chgData name="Mikey Saunders" userId="a60909d2-5fd9-4bf4-8235-b7ed34a89965" providerId="ADAL" clId="{5773FF34-0A2B-43C2-A0F4-A151A85182C9}" dt="2022-09-06T16:08:45.507" v="2053" actId="20577"/>
          <ac:spMkLst>
            <pc:docMk/>
            <pc:sldMk cId="2771250835" sldId="263"/>
            <ac:spMk id="4" creationId="{00000000-0000-0000-0000-000000000000}"/>
          </ac:spMkLst>
        </pc:spChg>
      </pc:sldChg>
      <pc:sldChg chg="delSp modSp mod ord">
        <pc:chgData name="Mikey Saunders" userId="a60909d2-5fd9-4bf4-8235-b7ed34a89965" providerId="ADAL" clId="{5773FF34-0A2B-43C2-A0F4-A151A85182C9}" dt="2022-09-06T16:08:09.825" v="2001" actId="20577"/>
        <pc:sldMkLst>
          <pc:docMk/>
          <pc:sldMk cId="1987578909" sldId="264"/>
        </pc:sldMkLst>
        <pc:spChg chg="mod">
          <ac:chgData name="Mikey Saunders" userId="a60909d2-5fd9-4bf4-8235-b7ed34a89965" providerId="ADAL" clId="{5773FF34-0A2B-43C2-A0F4-A151A85182C9}" dt="2022-09-06T16:08:09.825" v="2001" actId="20577"/>
          <ac:spMkLst>
            <pc:docMk/>
            <pc:sldMk cId="1987578909" sldId="264"/>
            <ac:spMk id="8" creationId="{00000000-0000-0000-0000-000000000000}"/>
          </ac:spMkLst>
        </pc:spChg>
        <pc:picChg chg="del">
          <ac:chgData name="Mikey Saunders" userId="a60909d2-5fd9-4bf4-8235-b7ed34a89965" providerId="ADAL" clId="{5773FF34-0A2B-43C2-A0F4-A151A85182C9}" dt="2022-09-06T15:48:31.663" v="786" actId="478"/>
          <ac:picMkLst>
            <pc:docMk/>
            <pc:sldMk cId="1987578909" sldId="264"/>
            <ac:picMk id="3" creationId="{5C4F1F8A-7B22-4FC3-8952-B9CC312BEA29}"/>
          </ac:picMkLst>
        </pc:picChg>
      </pc:sldChg>
      <pc:sldChg chg="addSp delSp modSp mod">
        <pc:chgData name="Mikey Saunders" userId="a60909d2-5fd9-4bf4-8235-b7ed34a89965" providerId="ADAL" clId="{5773FF34-0A2B-43C2-A0F4-A151A85182C9}" dt="2022-09-06T16:04:21.668" v="1686" actId="207"/>
        <pc:sldMkLst>
          <pc:docMk/>
          <pc:sldMk cId="1898226720" sldId="267"/>
        </pc:sldMkLst>
        <pc:spChg chg="mod">
          <ac:chgData name="Mikey Saunders" userId="a60909d2-5fd9-4bf4-8235-b7ed34a89965" providerId="ADAL" clId="{5773FF34-0A2B-43C2-A0F4-A151A85182C9}" dt="2022-09-06T16:04:21.668" v="1686" actId="207"/>
          <ac:spMkLst>
            <pc:docMk/>
            <pc:sldMk cId="1898226720" sldId="267"/>
            <ac:spMk id="3" creationId="{00000000-0000-0000-0000-000000000000}"/>
          </ac:spMkLst>
        </pc:spChg>
        <pc:spChg chg="mod">
          <ac:chgData name="Mikey Saunders" userId="a60909d2-5fd9-4bf4-8235-b7ed34a89965" providerId="ADAL" clId="{5773FF34-0A2B-43C2-A0F4-A151A85182C9}" dt="2022-09-06T16:04:10.683" v="1684" actId="207"/>
          <ac:spMkLst>
            <pc:docMk/>
            <pc:sldMk cId="1898226720" sldId="267"/>
            <ac:spMk id="4" creationId="{00000000-0000-0000-0000-000000000000}"/>
          </ac:spMkLst>
        </pc:spChg>
        <pc:spChg chg="mod">
          <ac:chgData name="Mikey Saunders" userId="a60909d2-5fd9-4bf4-8235-b7ed34a89965" providerId="ADAL" clId="{5773FF34-0A2B-43C2-A0F4-A151A85182C9}" dt="2022-09-06T16:04:16.290" v="1685" actId="207"/>
          <ac:spMkLst>
            <pc:docMk/>
            <pc:sldMk cId="1898226720" sldId="267"/>
            <ac:spMk id="5" creationId="{00000000-0000-0000-0000-000000000000}"/>
          </ac:spMkLst>
        </pc:spChg>
        <pc:picChg chg="add del mod">
          <ac:chgData name="Mikey Saunders" userId="a60909d2-5fd9-4bf4-8235-b7ed34a89965" providerId="ADAL" clId="{5773FF34-0A2B-43C2-A0F4-A151A85182C9}" dt="2022-09-06T15:36:53.441" v="281" actId="478"/>
          <ac:picMkLst>
            <pc:docMk/>
            <pc:sldMk cId="1898226720" sldId="267"/>
            <ac:picMk id="1026" creationId="{06E7D875-1A2A-79A0-8B3C-38373D8B2B0E}"/>
          </ac:picMkLst>
        </pc:picChg>
        <pc:picChg chg="add mod">
          <ac:chgData name="Mikey Saunders" userId="a60909d2-5fd9-4bf4-8235-b7ed34a89965" providerId="ADAL" clId="{5773FF34-0A2B-43C2-A0F4-A151A85182C9}" dt="2022-09-06T15:37:31.425" v="286" actId="1076"/>
          <ac:picMkLst>
            <pc:docMk/>
            <pc:sldMk cId="1898226720" sldId="267"/>
            <ac:picMk id="1028" creationId="{5DC0C2B0-A922-F3C5-251E-8D87C202CA45}"/>
          </ac:picMkLst>
        </pc:picChg>
      </pc:sldChg>
      <pc:sldChg chg="modSp mod ord">
        <pc:chgData name="Mikey Saunders" userId="a60909d2-5fd9-4bf4-8235-b7ed34a89965" providerId="ADAL" clId="{5773FF34-0A2B-43C2-A0F4-A151A85182C9}" dt="2022-09-06T15:54:14.472" v="1154" actId="255"/>
        <pc:sldMkLst>
          <pc:docMk/>
          <pc:sldMk cId="685018784" sldId="269"/>
        </pc:sldMkLst>
        <pc:spChg chg="mod">
          <ac:chgData name="Mikey Saunders" userId="a60909d2-5fd9-4bf4-8235-b7ed34a89965" providerId="ADAL" clId="{5773FF34-0A2B-43C2-A0F4-A151A85182C9}" dt="2022-09-06T15:54:14.472" v="1154" actId="255"/>
          <ac:spMkLst>
            <pc:docMk/>
            <pc:sldMk cId="685018784" sldId="269"/>
            <ac:spMk id="2" creationId="{00000000-0000-0000-0000-000000000000}"/>
          </ac:spMkLst>
        </pc:spChg>
      </pc:sldChg>
      <pc:sldChg chg="modSp mod">
        <pc:chgData name="Mikey Saunders" userId="a60909d2-5fd9-4bf4-8235-b7ed34a89965" providerId="ADAL" clId="{5773FF34-0A2B-43C2-A0F4-A151A85182C9}" dt="2022-09-06T16:06:23.604" v="1750" actId="20577"/>
        <pc:sldMkLst>
          <pc:docMk/>
          <pc:sldMk cId="850883617" sldId="270"/>
        </pc:sldMkLst>
        <pc:spChg chg="mod">
          <ac:chgData name="Mikey Saunders" userId="a60909d2-5fd9-4bf4-8235-b7ed34a89965" providerId="ADAL" clId="{5773FF34-0A2B-43C2-A0F4-A151A85182C9}" dt="2022-09-06T16:06:23.604" v="1750" actId="20577"/>
          <ac:spMkLst>
            <pc:docMk/>
            <pc:sldMk cId="850883617" sldId="270"/>
            <ac:spMk id="3" creationId="{00000000-0000-0000-0000-000000000000}"/>
          </ac:spMkLst>
        </pc:spChg>
      </pc:sldChg>
      <pc:sldChg chg="modSp mod">
        <pc:chgData name="Mikey Saunders" userId="a60909d2-5fd9-4bf4-8235-b7ed34a89965" providerId="ADAL" clId="{5773FF34-0A2B-43C2-A0F4-A151A85182C9}" dt="2022-09-06T16:03:32.933" v="1682" actId="20577"/>
        <pc:sldMkLst>
          <pc:docMk/>
          <pc:sldMk cId="3824447370" sldId="272"/>
        </pc:sldMkLst>
        <pc:spChg chg="mod">
          <ac:chgData name="Mikey Saunders" userId="a60909d2-5fd9-4bf4-8235-b7ed34a89965" providerId="ADAL" clId="{5773FF34-0A2B-43C2-A0F4-A151A85182C9}" dt="2022-09-06T16:03:32.933" v="1682" actId="20577"/>
          <ac:spMkLst>
            <pc:docMk/>
            <pc:sldMk cId="3824447370" sldId="272"/>
            <ac:spMk id="4" creationId="{00000000-0000-0000-0000-000000000000}"/>
          </ac:spMkLst>
        </pc:spChg>
      </pc:sldChg>
      <pc:sldChg chg="del">
        <pc:chgData name="Mikey Saunders" userId="a60909d2-5fd9-4bf4-8235-b7ed34a89965" providerId="ADAL" clId="{5773FF34-0A2B-43C2-A0F4-A151A85182C9}" dt="2022-09-06T15:49:36.010" v="901" actId="47"/>
        <pc:sldMkLst>
          <pc:docMk/>
          <pc:sldMk cId="831811371" sldId="274"/>
        </pc:sldMkLst>
      </pc:sldChg>
      <pc:sldChg chg="addSp modSp mod">
        <pc:chgData name="Mikey Saunders" userId="a60909d2-5fd9-4bf4-8235-b7ed34a89965" providerId="ADAL" clId="{5773FF34-0A2B-43C2-A0F4-A151A85182C9}" dt="2022-09-06T16:18:02.873" v="2164" actId="1076"/>
        <pc:sldMkLst>
          <pc:docMk/>
          <pc:sldMk cId="28842582" sldId="275"/>
        </pc:sldMkLst>
        <pc:spChg chg="mod">
          <ac:chgData name="Mikey Saunders" userId="a60909d2-5fd9-4bf4-8235-b7ed34a89965" providerId="ADAL" clId="{5773FF34-0A2B-43C2-A0F4-A151A85182C9}" dt="2022-09-06T16:16:36.414" v="2159" actId="20577"/>
          <ac:spMkLst>
            <pc:docMk/>
            <pc:sldMk cId="28842582" sldId="275"/>
            <ac:spMk id="8" creationId="{00000000-0000-0000-0000-000000000000}"/>
          </ac:spMkLst>
        </pc:spChg>
        <pc:picChg chg="add mod">
          <ac:chgData name="Mikey Saunders" userId="a60909d2-5fd9-4bf4-8235-b7ed34a89965" providerId="ADAL" clId="{5773FF34-0A2B-43C2-A0F4-A151A85182C9}" dt="2022-09-06T16:17:41.286" v="2161" actId="1076"/>
          <ac:picMkLst>
            <pc:docMk/>
            <pc:sldMk cId="28842582" sldId="275"/>
            <ac:picMk id="3" creationId="{553DF1CB-B5F4-3E62-DC85-D74329947D59}"/>
          </ac:picMkLst>
        </pc:picChg>
        <pc:picChg chg="add mod">
          <ac:chgData name="Mikey Saunders" userId="a60909d2-5fd9-4bf4-8235-b7ed34a89965" providerId="ADAL" clId="{5773FF34-0A2B-43C2-A0F4-A151A85182C9}" dt="2022-09-06T16:18:02.873" v="2164" actId="1076"/>
          <ac:picMkLst>
            <pc:docMk/>
            <pc:sldMk cId="28842582" sldId="275"/>
            <ac:picMk id="5" creationId="{C8608C3A-46D6-8EF6-D1F6-D618A7D2E9A4}"/>
          </ac:picMkLst>
        </pc:picChg>
      </pc:sldChg>
      <pc:sldChg chg="new del">
        <pc:chgData name="Mikey Saunders" userId="a60909d2-5fd9-4bf4-8235-b7ed34a89965" providerId="ADAL" clId="{5773FF34-0A2B-43C2-A0F4-A151A85182C9}" dt="2022-09-06T15:49:50.307" v="904" actId="47"/>
        <pc:sldMkLst>
          <pc:docMk/>
          <pc:sldMk cId="4110550896" sldId="276"/>
        </pc:sldMkLst>
      </pc:sldChg>
      <pc:sldChg chg="modSp add mod">
        <pc:chgData name="Mikey Saunders" userId="a60909d2-5fd9-4bf4-8235-b7ed34a89965" providerId="ADAL" clId="{5773FF34-0A2B-43C2-A0F4-A151A85182C9}" dt="2022-09-06T16:01:33.110" v="1677" actId="1076"/>
        <pc:sldMkLst>
          <pc:docMk/>
          <pc:sldMk cId="2990132799" sldId="277"/>
        </pc:sldMkLst>
        <pc:spChg chg="mod">
          <ac:chgData name="Mikey Saunders" userId="a60909d2-5fd9-4bf4-8235-b7ed34a89965" providerId="ADAL" clId="{5773FF34-0A2B-43C2-A0F4-A151A85182C9}" dt="2022-09-06T16:01:20.060" v="1675" actId="20577"/>
          <ac:spMkLst>
            <pc:docMk/>
            <pc:sldMk cId="2990132799" sldId="277"/>
            <ac:spMk id="2" creationId="{00000000-0000-0000-0000-000000000000}"/>
          </ac:spMkLst>
        </pc:spChg>
        <pc:spChg chg="mod">
          <ac:chgData name="Mikey Saunders" userId="a60909d2-5fd9-4bf4-8235-b7ed34a89965" providerId="ADAL" clId="{5773FF34-0A2B-43C2-A0F4-A151A85182C9}" dt="2022-09-06T16:01:33.110" v="1677" actId="1076"/>
          <ac:spMkLst>
            <pc:docMk/>
            <pc:sldMk cId="2990132799" sldId="277"/>
            <ac:spMk id="8" creationId="{00000000-0000-0000-0000-000000000000}"/>
          </ac:spMkLst>
        </pc:spChg>
      </pc:sldChg>
      <pc:sldChg chg="addSp modSp add mod ord">
        <pc:chgData name="Mikey Saunders" userId="a60909d2-5fd9-4bf4-8235-b7ed34a89965" providerId="ADAL" clId="{5773FF34-0A2B-43C2-A0F4-A151A85182C9}" dt="2022-09-06T15:57:36.738" v="1649" actId="404"/>
        <pc:sldMkLst>
          <pc:docMk/>
          <pc:sldMk cId="4191562510" sldId="278"/>
        </pc:sldMkLst>
        <pc:spChg chg="add mod">
          <ac:chgData name="Mikey Saunders" userId="a60909d2-5fd9-4bf4-8235-b7ed34a89965" providerId="ADAL" clId="{5773FF34-0A2B-43C2-A0F4-A151A85182C9}" dt="2022-09-06T15:57:36.738" v="1649" actId="404"/>
          <ac:spMkLst>
            <pc:docMk/>
            <pc:sldMk cId="4191562510" sldId="278"/>
            <ac:spMk id="3" creationId="{9CD9F2C5-D882-9C7A-C000-D8BFB3BDF3CD}"/>
          </ac:spMkLst>
        </pc:spChg>
        <pc:spChg chg="mod">
          <ac:chgData name="Mikey Saunders" userId="a60909d2-5fd9-4bf4-8235-b7ed34a89965" providerId="ADAL" clId="{5773FF34-0A2B-43C2-A0F4-A151A85182C9}" dt="2022-09-06T15:55:39.447" v="1233" actId="403"/>
          <ac:spMkLst>
            <pc:docMk/>
            <pc:sldMk cId="4191562510" sldId="278"/>
            <ac:spMk id="4" creationId="{00000000-0000-0000-0000-000000000000}"/>
          </ac:spMkLst>
        </pc:spChg>
      </pc:sldChg>
    </pc:docChg>
  </pc:docChgLst>
  <pc:docChgLst>
    <pc:chgData name="Michael Saunders" userId="a60909d2-5fd9-4bf4-8235-b7ed34a89965" providerId="ADAL" clId="{D0A5D772-F23C-44D0-BA0C-65A2D7F5FCF0}"/>
    <pc:docChg chg="custSel modSld">
      <pc:chgData name="Michael Saunders" userId="a60909d2-5fd9-4bf4-8235-b7ed34a89965" providerId="ADAL" clId="{D0A5D772-F23C-44D0-BA0C-65A2D7F5FCF0}" dt="2022-09-07T16:15:57.771" v="45"/>
      <pc:docMkLst>
        <pc:docMk/>
      </pc:docMkLst>
      <pc:sldChg chg="delSp modSp mod">
        <pc:chgData name="Michael Saunders" userId="a60909d2-5fd9-4bf4-8235-b7ed34a89965" providerId="ADAL" clId="{D0A5D772-F23C-44D0-BA0C-65A2D7F5FCF0}" dt="2022-09-07T16:15:57.771" v="45"/>
        <pc:sldMkLst>
          <pc:docMk/>
          <pc:sldMk cId="2771250835" sldId="263"/>
        </pc:sldMkLst>
        <pc:spChg chg="mod">
          <ac:chgData name="Michael Saunders" userId="a60909d2-5fd9-4bf4-8235-b7ed34a89965" providerId="ADAL" clId="{D0A5D772-F23C-44D0-BA0C-65A2D7F5FCF0}" dt="2022-09-07T15:51:17.195" v="42" actId="1076"/>
          <ac:spMkLst>
            <pc:docMk/>
            <pc:sldMk cId="2771250835" sldId="263"/>
            <ac:spMk id="2" creationId="{00000000-0000-0000-0000-000000000000}"/>
          </ac:spMkLst>
        </pc:spChg>
        <pc:spChg chg="mod">
          <ac:chgData name="Michael Saunders" userId="a60909d2-5fd9-4bf4-8235-b7ed34a89965" providerId="ADAL" clId="{D0A5D772-F23C-44D0-BA0C-65A2D7F5FCF0}" dt="2022-09-07T15:51:19.393" v="43" actId="1076"/>
          <ac:spMkLst>
            <pc:docMk/>
            <pc:sldMk cId="2771250835" sldId="263"/>
            <ac:spMk id="3" creationId="{00000000-0000-0000-0000-000000000000}"/>
          </ac:spMkLst>
        </pc:spChg>
        <pc:spChg chg="del mod">
          <ac:chgData name="Michael Saunders" userId="a60909d2-5fd9-4bf4-8235-b7ed34a89965" providerId="ADAL" clId="{D0A5D772-F23C-44D0-BA0C-65A2D7F5FCF0}" dt="2022-09-07T16:15:57.771" v="45"/>
          <ac:spMkLst>
            <pc:docMk/>
            <pc:sldMk cId="2771250835" sldId="263"/>
            <ac:spMk id="4" creationId="{00000000-0000-0000-0000-000000000000}"/>
          </ac:spMkLst>
        </pc:spChg>
      </pc:sldChg>
    </pc:docChg>
  </pc:docChgLst>
  <pc:docChgLst>
    <pc:chgData name="Mikey Saunders" userId="a60909d2-5fd9-4bf4-8235-b7ed34a89965" providerId="ADAL" clId="{D0A5D772-F23C-44D0-BA0C-65A2D7F5FCF0}"/>
    <pc:docChg chg="modSld">
      <pc:chgData name="Mikey Saunders" userId="a60909d2-5fd9-4bf4-8235-b7ed34a89965" providerId="ADAL" clId="{D0A5D772-F23C-44D0-BA0C-65A2D7F5FCF0}" dt="2022-09-07T15:50:00.376" v="10" actId="1076"/>
      <pc:docMkLst>
        <pc:docMk/>
      </pc:docMkLst>
      <pc:sldChg chg="modSp mod">
        <pc:chgData name="Mikey Saunders" userId="a60909d2-5fd9-4bf4-8235-b7ed34a89965" providerId="ADAL" clId="{D0A5D772-F23C-44D0-BA0C-65A2D7F5FCF0}" dt="2022-09-07T14:32:58.626" v="9" actId="20577"/>
        <pc:sldMkLst>
          <pc:docMk/>
          <pc:sldMk cId="2657938181" sldId="256"/>
        </pc:sldMkLst>
        <pc:spChg chg="mod">
          <ac:chgData name="Mikey Saunders" userId="a60909d2-5fd9-4bf4-8235-b7ed34a89965" providerId="ADAL" clId="{D0A5D772-F23C-44D0-BA0C-65A2D7F5FCF0}" dt="2022-09-07T14:32:58.626" v="9" actId="20577"/>
          <ac:spMkLst>
            <pc:docMk/>
            <pc:sldMk cId="2657938181" sldId="256"/>
            <ac:spMk id="3" creationId="{00000000-0000-0000-0000-000000000000}"/>
          </ac:spMkLst>
        </pc:spChg>
      </pc:sldChg>
      <pc:sldChg chg="modSp mod">
        <pc:chgData name="Mikey Saunders" userId="a60909d2-5fd9-4bf4-8235-b7ed34a89965" providerId="ADAL" clId="{D0A5D772-F23C-44D0-BA0C-65A2D7F5FCF0}" dt="2022-09-07T15:50:00.376" v="10" actId="1076"/>
        <pc:sldMkLst>
          <pc:docMk/>
          <pc:sldMk cId="2892857286" sldId="257"/>
        </pc:sldMkLst>
        <pc:picChg chg="mod">
          <ac:chgData name="Mikey Saunders" userId="a60909d2-5fd9-4bf4-8235-b7ed34a89965" providerId="ADAL" clId="{D0A5D772-F23C-44D0-BA0C-65A2D7F5FCF0}" dt="2022-09-07T15:50:00.376" v="10" actId="1076"/>
          <ac:picMkLst>
            <pc:docMk/>
            <pc:sldMk cId="2892857286" sldId="257"/>
            <ac:picMk id="15" creationId="{A6113787-2F00-4740-A03B-8A4C635C2C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2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3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3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6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0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E031-4DB5-4D2A-B07E-47849410478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0D30-F189-4131-9CC4-4DFA009AC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ear6teachers@talbot.poole.sch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7944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2060"/>
                </a:solidFill>
              </a:rPr>
              <a:t>Welcome to Year 6</a:t>
            </a:r>
            <a:br>
              <a:rPr lang="en-GB" sz="7200" b="1" dirty="0">
                <a:solidFill>
                  <a:srgbClr val="002060"/>
                </a:solidFill>
              </a:rPr>
            </a:br>
            <a:endParaRPr lang="en-GB" sz="7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Mr Saunders, Mrs Rayner, Mr Tatham, Mrs </a:t>
            </a:r>
            <a:r>
              <a:rPr lang="en-GB" sz="3200" dirty="0" err="1">
                <a:solidFill>
                  <a:srgbClr val="002060"/>
                </a:solidFill>
              </a:rPr>
              <a:t>Lamparelli</a:t>
            </a:r>
            <a:r>
              <a:rPr lang="en-GB" sz="3200" dirty="0">
                <a:solidFill>
                  <a:srgbClr val="002060"/>
                </a:solidFill>
              </a:rPr>
              <a:t>, Miss Luna, Mrs Gomes, Miss </a:t>
            </a:r>
            <a:r>
              <a:rPr lang="en-GB" sz="3200" dirty="0" err="1">
                <a:solidFill>
                  <a:srgbClr val="002060"/>
                </a:solidFill>
              </a:rPr>
              <a:t>Elston</a:t>
            </a:r>
            <a:r>
              <a:rPr lang="en-GB" sz="3200" dirty="0">
                <a:solidFill>
                  <a:srgbClr val="002060"/>
                </a:solidFill>
              </a:rPr>
              <a:t>, Mr Cheng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503" y="4900497"/>
            <a:ext cx="9017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2060"/>
                </a:solidFill>
              </a:rPr>
              <a:t>Talbot Primary School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3602"/>
          <a:stretch/>
        </p:blipFill>
        <p:spPr>
          <a:xfrm>
            <a:off x="10283483" y="4820774"/>
            <a:ext cx="1536209" cy="12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368" y="89624"/>
            <a:ext cx="8134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</a:rPr>
              <a:t>SATs: </a:t>
            </a:r>
            <a:r>
              <a:rPr lang="en-GB" sz="3600" b="1" dirty="0">
                <a:solidFill>
                  <a:srgbClr val="002060"/>
                </a:solidFill>
              </a:rPr>
              <a:t>8</a:t>
            </a:r>
            <a:r>
              <a:rPr lang="en-GB" sz="3600" b="1" baseline="30000" dirty="0">
                <a:solidFill>
                  <a:srgbClr val="002060"/>
                </a:solidFill>
              </a:rPr>
              <a:t>th</a:t>
            </a:r>
            <a:r>
              <a:rPr lang="en-GB" sz="3600" b="1" dirty="0">
                <a:solidFill>
                  <a:srgbClr val="002060"/>
                </a:solidFill>
              </a:rPr>
              <a:t> May – 11</a:t>
            </a:r>
            <a:r>
              <a:rPr lang="en-GB" sz="3600" b="1" baseline="30000" dirty="0">
                <a:solidFill>
                  <a:srgbClr val="002060"/>
                </a:solidFill>
              </a:rPr>
              <a:t>th</a:t>
            </a:r>
            <a:r>
              <a:rPr lang="en-GB" sz="3600" b="1" dirty="0">
                <a:solidFill>
                  <a:srgbClr val="002060"/>
                </a:solidFill>
              </a:rPr>
              <a:t> May</a:t>
            </a:r>
          </a:p>
          <a:p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966" y="1320730"/>
            <a:ext cx="114260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Monday 8</a:t>
            </a:r>
            <a:r>
              <a:rPr lang="en-GB" sz="4800" b="1" baseline="30000" dirty="0">
                <a:solidFill>
                  <a:srgbClr val="002060"/>
                </a:solidFill>
              </a:rPr>
              <a:t>th</a:t>
            </a:r>
            <a:r>
              <a:rPr lang="en-GB" sz="4800" b="1" dirty="0">
                <a:solidFill>
                  <a:srgbClr val="002060"/>
                </a:solidFill>
              </a:rPr>
              <a:t>: GPS 1 + 2</a:t>
            </a:r>
          </a:p>
          <a:p>
            <a:r>
              <a:rPr lang="en-GB" sz="4800" b="1" dirty="0">
                <a:solidFill>
                  <a:srgbClr val="002060"/>
                </a:solidFill>
              </a:rPr>
              <a:t>Tuesday 9</a:t>
            </a:r>
            <a:r>
              <a:rPr lang="en-GB" sz="4800" b="1" baseline="30000" dirty="0">
                <a:solidFill>
                  <a:srgbClr val="002060"/>
                </a:solidFill>
              </a:rPr>
              <a:t>th</a:t>
            </a:r>
            <a:r>
              <a:rPr lang="en-GB" sz="4800" b="1" dirty="0">
                <a:solidFill>
                  <a:srgbClr val="002060"/>
                </a:solidFill>
              </a:rPr>
              <a:t>: Reading</a:t>
            </a:r>
          </a:p>
          <a:p>
            <a:r>
              <a:rPr lang="en-GB" sz="4800" b="1" dirty="0">
                <a:solidFill>
                  <a:srgbClr val="002060"/>
                </a:solidFill>
              </a:rPr>
              <a:t>Wednesday 10</a:t>
            </a:r>
            <a:r>
              <a:rPr lang="en-GB" sz="4800" b="1" baseline="30000" dirty="0">
                <a:solidFill>
                  <a:srgbClr val="002060"/>
                </a:solidFill>
              </a:rPr>
              <a:t>th</a:t>
            </a:r>
            <a:r>
              <a:rPr lang="en-GB" sz="4800" b="1" dirty="0">
                <a:solidFill>
                  <a:srgbClr val="002060"/>
                </a:solidFill>
              </a:rPr>
              <a:t>: Maths 1 + 2</a:t>
            </a:r>
          </a:p>
          <a:p>
            <a:r>
              <a:rPr lang="en-GB" sz="4800" b="1" dirty="0">
                <a:solidFill>
                  <a:srgbClr val="002060"/>
                </a:solidFill>
              </a:rPr>
              <a:t>Thursday 11</a:t>
            </a:r>
            <a:r>
              <a:rPr lang="en-GB" sz="4800" b="1" baseline="30000" dirty="0">
                <a:solidFill>
                  <a:srgbClr val="002060"/>
                </a:solidFill>
              </a:rPr>
              <a:t>th</a:t>
            </a:r>
            <a:r>
              <a:rPr lang="en-GB" sz="4800" b="1" dirty="0">
                <a:solidFill>
                  <a:srgbClr val="002060"/>
                </a:solidFill>
              </a:rPr>
              <a:t>: Maths 3</a:t>
            </a:r>
          </a:p>
          <a:p>
            <a:endParaRPr lang="en-GB" sz="4800" b="1" dirty="0">
              <a:solidFill>
                <a:srgbClr val="002060"/>
              </a:solidFill>
            </a:endParaRPr>
          </a:p>
          <a:p>
            <a:r>
              <a:rPr lang="en-GB" sz="2800" b="1" dirty="0">
                <a:solidFill>
                  <a:srgbClr val="002060"/>
                </a:solidFill>
              </a:rPr>
              <a:t>We will provide a more detailed update closer to the time</a:t>
            </a:r>
          </a:p>
        </p:txBody>
      </p:sp>
    </p:spTree>
    <p:extLst>
      <p:ext uri="{BB962C8B-B14F-4D97-AF65-F5344CB8AC3E}">
        <p14:creationId xmlns:p14="http://schemas.microsoft.com/office/powerpoint/2010/main" val="299013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9972" y="231558"/>
            <a:ext cx="114260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4800" b="1" dirty="0">
                <a:solidFill>
                  <a:srgbClr val="002060"/>
                </a:solidFill>
              </a:rPr>
              <a:t>Any questions?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800" b="1" dirty="0">
              <a:solidFill>
                <a:srgbClr val="002060"/>
              </a:solidFill>
            </a:endParaRPr>
          </a:p>
          <a:p>
            <a:r>
              <a:rPr lang="en-GB" sz="4800" b="1" dirty="0">
                <a:solidFill>
                  <a:srgbClr val="002060"/>
                </a:solidFill>
              </a:rPr>
              <a:t>Year 3 + 4 and 5/6 spelling words to be uploaded onto the school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DF1CB-B5F4-3E62-DC85-D7432994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48" y="3713251"/>
            <a:ext cx="1409897" cy="268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08C3A-46D6-8EF6-D1F6-D618A7D2E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31" y="4005459"/>
            <a:ext cx="6287424" cy="2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700" dirty="0">
              <a:solidFill>
                <a:srgbClr val="000000"/>
              </a:solidFill>
            </a:endParaRPr>
          </a:p>
          <a:p>
            <a:r>
              <a:rPr lang="en-GB" sz="2700" dirty="0">
                <a:solidFill>
                  <a:srgbClr val="000000"/>
                </a:solidFill>
              </a:rPr>
              <a:t>Please bring your child in as promptly as possible – Accelerated Reader starts straight away!</a:t>
            </a:r>
          </a:p>
          <a:p>
            <a:endParaRPr lang="en-GB" sz="2700" dirty="0">
              <a:solidFill>
                <a:prstClr val="black"/>
              </a:solidFill>
            </a:endParaRPr>
          </a:p>
          <a:p>
            <a:r>
              <a:rPr lang="en-GB" sz="2700" dirty="0">
                <a:solidFill>
                  <a:srgbClr val="000000"/>
                </a:solidFill>
              </a:rPr>
              <a:t>If you need to speak to a teacher please make an appointment through the office OR contact us via the Year 6 email </a:t>
            </a:r>
            <a:r>
              <a:rPr lang="en-GB" sz="2700" dirty="0">
                <a:solidFill>
                  <a:srgbClr val="000000"/>
                </a:solidFill>
                <a:hlinkClick r:id="rId2"/>
              </a:rPr>
              <a:t>year6teachers@talbot.poole.sch.uk</a:t>
            </a:r>
            <a:endParaRPr lang="en-GB" sz="2700" dirty="0">
              <a:solidFill>
                <a:srgbClr val="000000"/>
              </a:solidFill>
            </a:endParaRPr>
          </a:p>
          <a:p>
            <a:endParaRPr lang="en-GB" sz="2700" dirty="0">
              <a:solidFill>
                <a:prstClr val="black"/>
              </a:solidFill>
            </a:endParaRPr>
          </a:p>
          <a:p>
            <a:r>
              <a:rPr lang="en-GB" sz="2700" dirty="0">
                <a:solidFill>
                  <a:srgbClr val="000000"/>
                </a:solidFill>
              </a:rPr>
              <a:t>PE Kits, water bottles and uniform needs to be named - so hopefully we can get it back to its rightful owner!</a:t>
            </a:r>
          </a:p>
          <a:p>
            <a:endParaRPr lang="en-GB" sz="2700" dirty="0">
              <a:solidFill>
                <a:srgbClr val="000000"/>
              </a:solidFill>
            </a:endParaRPr>
          </a:p>
          <a:p>
            <a:r>
              <a:rPr lang="en-GB" sz="2700" dirty="0">
                <a:solidFill>
                  <a:srgbClr val="000000"/>
                </a:solidFill>
              </a:rPr>
              <a:t>Morning snack is a fruit or vegetables and water to drink. </a:t>
            </a:r>
          </a:p>
          <a:p>
            <a:endParaRPr lang="en-GB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29" y="236025"/>
            <a:ext cx="11349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Attendance</a:t>
            </a:r>
            <a:r>
              <a:rPr lang="en-GB" sz="2700" dirty="0">
                <a:solidFill>
                  <a:srgbClr val="002060"/>
                </a:solidFill>
              </a:rPr>
              <a:t> -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School starts at 8.30 a.m. and finishes at 3.10p.m.</a:t>
            </a:r>
          </a:p>
          <a:p>
            <a:endParaRPr lang="en-GB" sz="54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38834"/>
              </p:ext>
            </p:extLst>
          </p:nvPr>
        </p:nvGraphicFramePr>
        <p:xfrm>
          <a:off x="492369" y="1922793"/>
          <a:ext cx="10002129" cy="2682240"/>
        </p:xfrm>
        <a:graphic>
          <a:graphicData uri="http://schemas.openxmlformats.org/drawingml/2006/table">
            <a:tbl>
              <a:tblPr/>
              <a:tblGrid>
                <a:gridCol w="499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Lateness = Lost Learning   *(Figures below are calculated over a school year)</a:t>
                      </a:r>
                    </a:p>
                    <a:p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 minutes late each day </a:t>
                      </a:r>
                      <a:endParaRPr lang="en-GB" sz="20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 days lost!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 minutes late each day</a:t>
                      </a:r>
                      <a:endParaRPr lang="en-GB" sz="20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6.5 days lost!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15 minutes late each day</a:t>
                      </a:r>
                      <a:endParaRPr lang="en-GB" sz="2000" b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10 days lost!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20 minutes late each day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 days lost!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30 minutes late each day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19 days lost!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1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700" dirty="0">
              <a:solidFill>
                <a:srgbClr val="000000"/>
              </a:solidFill>
            </a:endParaRPr>
          </a:p>
          <a:p>
            <a:r>
              <a:rPr lang="en-GB" sz="6000" dirty="0">
                <a:solidFill>
                  <a:srgbClr val="002060"/>
                </a:solidFill>
              </a:rPr>
              <a:t>Dates for the Diary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9F2C5-D882-9C7A-C000-D8BFB3BDF3CD}"/>
              </a:ext>
            </a:extLst>
          </p:cNvPr>
          <p:cNvSpPr txBox="1"/>
          <p:nvPr/>
        </p:nvSpPr>
        <p:spPr>
          <a:xfrm>
            <a:off x="329266" y="1879026"/>
            <a:ext cx="79338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PE: Thursday and Fridays through the school year.  PE kit to be worn into school on these days.  Please send children in with Talbot PE Kit.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Swimming: Fridays up until Christmas, starting next week.  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Forest School: Wednesday up until October Half Term</a:t>
            </a:r>
          </a:p>
        </p:txBody>
      </p:sp>
    </p:spTree>
    <p:extLst>
      <p:ext uri="{BB962C8B-B14F-4D97-AF65-F5344CB8AC3E}">
        <p14:creationId xmlns:p14="http://schemas.microsoft.com/office/powerpoint/2010/main" val="419156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13" y="225865"/>
            <a:ext cx="692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3238" y="1800671"/>
            <a:ext cx="436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Class Dojo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238" y="4457050"/>
            <a:ext cx="6113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If you have a concern, speak to one of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238" y="2851467"/>
            <a:ext cx="7405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A letter is being sent out this week providing more details.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C0C2B0-A922-F3C5-251E-8D87C202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70" y="225865"/>
            <a:ext cx="4114399" cy="3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2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1" y="298606"/>
            <a:ext cx="476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03" y="1433852"/>
            <a:ext cx="1195159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High standards in terms of behaviour, attitude to learning, and presentation of oneself and ones work.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Weekly homework completed (Friday 8.30 am to Friday 8.30 am).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Half Termly Accelerated Reader targets achieved by </a:t>
            </a:r>
            <a:r>
              <a:rPr lang="en-GB" sz="2800" b="1" u="sng" dirty="0">
                <a:solidFill>
                  <a:srgbClr val="002060"/>
                </a:solidFill>
              </a:rPr>
              <a:t>all</a:t>
            </a:r>
            <a:r>
              <a:rPr lang="en-GB" sz="2800" dirty="0">
                <a:solidFill>
                  <a:srgbClr val="002060"/>
                </a:solidFill>
              </a:rPr>
              <a:t> children.  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Being role models of the Talbot Ten behaviours.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88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0" y="0"/>
            <a:ext cx="476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Homework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030" y="1012954"/>
            <a:ext cx="114260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2060"/>
                </a:solidFill>
              </a:rPr>
              <a:t>Spelling Shed </a:t>
            </a:r>
            <a:r>
              <a:rPr lang="en-GB" sz="2800" dirty="0">
                <a:solidFill>
                  <a:srgbClr val="002060"/>
                </a:solidFill>
              </a:rPr>
              <a:t>– 15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2060"/>
                </a:solidFill>
              </a:rPr>
              <a:t>TT Rockstars </a:t>
            </a:r>
            <a:r>
              <a:rPr lang="en-GB" sz="2800" dirty="0">
                <a:solidFill>
                  <a:srgbClr val="002060"/>
                </a:solidFill>
              </a:rPr>
              <a:t>– 15 games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2060"/>
                </a:solidFill>
              </a:rPr>
              <a:t>Reading</a:t>
            </a:r>
            <a:r>
              <a:rPr lang="en-GB" sz="2800" dirty="0">
                <a:solidFill>
                  <a:srgbClr val="002060"/>
                </a:solidFill>
              </a:rPr>
              <a:t> – daily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02060"/>
              </a:solidFill>
            </a:endParaRPr>
          </a:p>
          <a:p>
            <a:r>
              <a:rPr lang="en-GB" sz="4000" b="1" dirty="0">
                <a:solidFill>
                  <a:srgbClr val="002060"/>
                </a:solidFill>
              </a:rPr>
              <a:t>We are preparing our children for Year 7 where they will receive a large amount of homework which will be non-negotiable.   </a:t>
            </a:r>
          </a:p>
        </p:txBody>
      </p:sp>
    </p:spTree>
    <p:extLst>
      <p:ext uri="{BB962C8B-B14F-4D97-AF65-F5344CB8AC3E}">
        <p14:creationId xmlns:p14="http://schemas.microsoft.com/office/powerpoint/2010/main" val="198757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2" y="79430"/>
            <a:ext cx="476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Trips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479" y="1002760"/>
            <a:ext cx="107617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002060"/>
                </a:solidFill>
              </a:rPr>
              <a:t>Autumn</a:t>
            </a:r>
          </a:p>
          <a:p>
            <a:r>
              <a:rPr lang="en-GB" sz="2800" dirty="0">
                <a:solidFill>
                  <a:srgbClr val="002060"/>
                </a:solidFill>
              </a:rPr>
              <a:t>Poole Harbour Bird Watching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u="sng" dirty="0">
                <a:solidFill>
                  <a:srgbClr val="002060"/>
                </a:solidFill>
              </a:rPr>
              <a:t>Spring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Tank Museum </a:t>
            </a:r>
          </a:p>
          <a:p>
            <a:endParaRPr lang="en-GB" sz="2800" u="sng" dirty="0">
              <a:solidFill>
                <a:srgbClr val="002060"/>
              </a:solidFill>
            </a:endParaRPr>
          </a:p>
          <a:p>
            <a:r>
              <a:rPr lang="en-GB" sz="2800" u="sng" dirty="0">
                <a:solidFill>
                  <a:srgbClr val="002060"/>
                </a:solidFill>
              </a:rPr>
              <a:t>Summer</a:t>
            </a:r>
          </a:p>
          <a:p>
            <a:r>
              <a:rPr lang="en-GB" sz="2800" dirty="0">
                <a:solidFill>
                  <a:srgbClr val="002060"/>
                </a:solidFill>
              </a:rPr>
              <a:t>Worth Matravers</a:t>
            </a:r>
          </a:p>
          <a:p>
            <a:r>
              <a:rPr lang="en-GB" sz="2800" dirty="0">
                <a:solidFill>
                  <a:srgbClr val="002060"/>
                </a:solidFill>
              </a:rPr>
              <a:t>Old Harry Rocks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Forest School Residential Experience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£180 approximately TBC. – Payment Plans will be made available.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</a:p>
          <a:p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5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33" y="255763"/>
            <a:ext cx="476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Topics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04" y="3632382"/>
            <a:ext cx="3595374" cy="2013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940E7-C182-F335-EE32-EC656919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401" y="262335"/>
            <a:ext cx="3630393" cy="2151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F3645-5107-6878-4C0B-AC7DC5DE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121" y="255763"/>
            <a:ext cx="4089233" cy="2151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F1D62-1D95-38FF-5286-F7225C46A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755" y="3429000"/>
            <a:ext cx="4659953" cy="2564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113787-2F00-4740-A03B-8A4C635C2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2867425" cy="29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DCC4FB66E194E8893FD473CC4377A" ma:contentTypeVersion="15" ma:contentTypeDescription="Create a new document." ma:contentTypeScope="" ma:versionID="ba24b76afd1597e2d6a499c1f1702574">
  <xsd:schema xmlns:xsd="http://www.w3.org/2001/XMLSchema" xmlns:xs="http://www.w3.org/2001/XMLSchema" xmlns:p="http://schemas.microsoft.com/office/2006/metadata/properties" xmlns:ns2="a8998065-2b8f-42c2-b26e-5dd793536f40" xmlns:ns3="2001b5c7-fa51-4488-87b7-f8d35257da19" targetNamespace="http://schemas.microsoft.com/office/2006/metadata/properties" ma:root="true" ma:fieldsID="8c351ae7e954549b98e6492eaacbd6db" ns2:_="" ns3:_="">
    <xsd:import namespace="a8998065-2b8f-42c2-b26e-5dd793536f40"/>
    <xsd:import namespace="2001b5c7-fa51-4488-87b7-f8d35257da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98065-2b8f-42c2-b26e-5dd793536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eb679b0-b88e-4d40-9c26-8b679175b9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1b5c7-fa51-4488-87b7-f8d35257da1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855cced-bc6a-412c-8464-97313a563e64}" ma:internalName="TaxCatchAll" ma:showField="CatchAllData" ma:web="2001b5c7-fa51-4488-87b7-f8d35257d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98065-2b8f-42c2-b26e-5dd793536f40">
      <Terms xmlns="http://schemas.microsoft.com/office/infopath/2007/PartnerControls"/>
    </lcf76f155ced4ddcb4097134ff3c332f>
    <TaxCatchAll xmlns="2001b5c7-fa51-4488-87b7-f8d35257da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18CFCE-F877-4674-AF2D-D7ACDF29E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98065-2b8f-42c2-b26e-5dd793536f40"/>
    <ds:schemaRef ds:uri="2001b5c7-fa51-4488-87b7-f8d35257d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F5AB5-C14F-407B-A7F6-D415958A7D35}">
  <ds:schemaRefs>
    <ds:schemaRef ds:uri="http://schemas.microsoft.com/office/2006/metadata/properties"/>
    <ds:schemaRef ds:uri="http://schemas.microsoft.com/office/infopath/2007/PartnerControls"/>
    <ds:schemaRef ds:uri="a8998065-2b8f-42c2-b26e-5dd793536f40"/>
    <ds:schemaRef ds:uri="2001b5c7-fa51-4488-87b7-f8d35257da19"/>
  </ds:schemaRefs>
</ds:datastoreItem>
</file>

<file path=customXml/itemProps3.xml><?xml version="1.0" encoding="utf-8"?>
<ds:datastoreItem xmlns:ds="http://schemas.openxmlformats.org/officeDocument/2006/customXml" ds:itemID="{FE7AB755-6112-491C-AD3F-B8FECCFC3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451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Welcome to Year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Victoria Sherren</dc:creator>
  <cp:lastModifiedBy>Michael Saunders</cp:lastModifiedBy>
  <cp:revision>26</cp:revision>
  <dcterms:created xsi:type="dcterms:W3CDTF">2017-07-04T19:36:45Z</dcterms:created>
  <dcterms:modified xsi:type="dcterms:W3CDTF">2022-09-07T16:16:08Z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0x010100112DCC4FB66E194E8893FD473CC4377A</vt:lpwstr>
  </property>
  <property fmtid="{D5CDD505-2E9C-101B-9397-08002B2CF9AE}" pid="3" name="MediaServiceImageTags">
    <vt:lpwstr/>
  </property>
</Properties>
</file>