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6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3299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70055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2540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86477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01328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81566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1398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9311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30974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19682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6037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11412-C785-4A5C-93CD-232AC05C6AC9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34C2A-20EF-4062-8330-76325CFDC75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98732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94067" y="681344"/>
            <a:ext cx="968002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latin typeface="AR CARTER" pitchFamily="2" charset="0"/>
              </a:rPr>
              <a:t>The intrepid adventures of Icy the Ice cube</a:t>
            </a:r>
            <a:endParaRPr lang="en-GB" sz="9600" dirty="0">
              <a:latin typeface="AR CART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464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7341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5310" y="472966"/>
            <a:ext cx="22387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One fine summer’s day, an inquisitive scientist had a hankering for a cold drink. In order to fulfil this request, the scientist required something to make the drink colder….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>
                <a:latin typeface="Balloonist SF" panose="020BE200000000000000" pitchFamily="34" charset="0"/>
              </a:rPr>
              <a:t>What on earth could they be doing?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>
                <a:latin typeface="Accent SF" pitchFamily="2" charset="0"/>
              </a:rPr>
              <a:t>What state is present?</a:t>
            </a:r>
            <a:endParaRPr lang="en-GB" dirty="0">
              <a:latin typeface="Accent S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054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77291" y="209006"/>
            <a:ext cx="770708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Goudita Sans Heavy SF" panose="020BE200000000000000" pitchFamily="34" charset="0"/>
              </a:rPr>
              <a:t>WHERE DID THE SCIENTIST PUT THE ICE CUBE TRAY?</a:t>
            </a:r>
          </a:p>
          <a:p>
            <a:pPr algn="ctr"/>
            <a:r>
              <a:rPr lang="en-GB" sz="7200" dirty="0" smtClean="0">
                <a:latin typeface="Goudita Sans Heavy SF" panose="020BE200000000000000" pitchFamily="34" charset="0"/>
              </a:rPr>
              <a:t>WHY?</a:t>
            </a:r>
            <a:endParaRPr lang="en-GB" sz="7200" dirty="0">
              <a:latin typeface="Goudita Sans Heavy SF" panose="020BE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435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257" y="2215243"/>
            <a:ext cx="5638800" cy="42291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84514" y="566057"/>
            <a:ext cx="10515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Adamsky SF" pitchFamily="2" charset="0"/>
              </a:rPr>
              <a:t>And as if by magic….</a:t>
            </a:r>
          </a:p>
          <a:p>
            <a:pPr algn="ctr"/>
            <a:r>
              <a:rPr lang="en-GB" sz="2800" b="1" dirty="0" smtClean="0"/>
              <a:t>(It’s never magic, it’s </a:t>
            </a:r>
            <a:r>
              <a:rPr lang="en-GB" sz="2800" b="1" u="sng" dirty="0" smtClean="0"/>
              <a:t>SCIENCE</a:t>
            </a:r>
            <a:r>
              <a:rPr lang="en-GB" sz="2800" b="1" dirty="0" smtClean="0"/>
              <a:t>!)</a:t>
            </a:r>
          </a:p>
          <a:p>
            <a:pPr algn="ctr"/>
            <a:r>
              <a:rPr lang="en-GB" sz="2800" b="1" dirty="0" smtClean="0">
                <a:latin typeface="Crazy Loot BTN Inline" panose="020A0805070406040201" pitchFamily="18" charset="0"/>
              </a:rPr>
              <a:t>ICY THE ICE CUBE WAS BORN.</a:t>
            </a:r>
            <a:endParaRPr lang="en-GB" sz="2800" b="1" dirty="0">
              <a:latin typeface="Crazy Loot BTN Inline" panose="020A0805070406040201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1057" y="2215243"/>
            <a:ext cx="563880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4136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4686" y="870857"/>
            <a:ext cx="420188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Immediately, Icy decided to investigate his surroundings…</a:t>
            </a:r>
          </a:p>
          <a:p>
            <a:endParaRPr lang="en-GB" dirty="0"/>
          </a:p>
          <a:p>
            <a:r>
              <a:rPr lang="en-GB" dirty="0" smtClean="0"/>
              <a:t>Cautiously he manoeuvred around the kitchen and silently approached the kettle….</a:t>
            </a:r>
          </a:p>
          <a:p>
            <a:endParaRPr lang="en-GB" dirty="0"/>
          </a:p>
          <a:p>
            <a:r>
              <a:rPr lang="en-GB" dirty="0" smtClean="0"/>
              <a:t>Thinking better of it he carried on searching.</a:t>
            </a:r>
          </a:p>
          <a:p>
            <a:endParaRPr lang="en-GB" dirty="0"/>
          </a:p>
          <a:p>
            <a:r>
              <a:rPr lang="en-GB" dirty="0" smtClean="0"/>
              <a:t>He noticed that he was leaving a trail behind him.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Why was that?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03288" y="3135085"/>
            <a:ext cx="4680857" cy="35106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0029" y="364671"/>
            <a:ext cx="4361544" cy="3271158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9891814">
            <a:off x="5405064" y="4400548"/>
            <a:ext cx="2057400" cy="9797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6124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7564" y="795131"/>
            <a:ext cx="7282070" cy="54615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4887" y="1133061"/>
            <a:ext cx="300161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Next, Icy spotted a saucepan of water on the cooker.</a:t>
            </a:r>
          </a:p>
          <a:p>
            <a:endParaRPr lang="en-GB" dirty="0"/>
          </a:p>
          <a:p>
            <a:r>
              <a:rPr lang="en-GB" sz="3200" dirty="0" smtClean="0">
                <a:latin typeface="Tennessee Heavy SF" panose="020BE200000000000000" pitchFamily="34" charset="0"/>
              </a:rPr>
              <a:t>What was happening to the water?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xmlns="" val="162535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4244" y="974035"/>
            <a:ext cx="6308035" cy="47310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09113" y="1152939"/>
            <a:ext cx="3617844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Oh No!</a:t>
            </a:r>
          </a:p>
          <a:p>
            <a:r>
              <a:rPr lang="en-GB" sz="5400" i="1" dirty="0" smtClean="0"/>
              <a:t>DISASTER! Icy slipped!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93472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9113" y="556592"/>
            <a:ext cx="7262191" cy="54466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47042" y="695739"/>
            <a:ext cx="3101009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latin typeface="Balloonist SF" panose="020BE200000000000000" pitchFamily="34" charset="0"/>
              </a:rPr>
              <a:t>What was happening to him?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sz="6600" i="1" dirty="0" smtClean="0"/>
              <a:t>Why?</a:t>
            </a:r>
            <a:endParaRPr lang="en-GB" sz="6600" i="1" dirty="0"/>
          </a:p>
        </p:txBody>
      </p:sp>
    </p:spTree>
    <p:extLst>
      <p:ext uri="{BB962C8B-B14F-4D97-AF65-F5344CB8AC3E}">
        <p14:creationId xmlns:p14="http://schemas.microsoft.com/office/powerpoint/2010/main" xmlns="" val="12713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3303" y="680829"/>
            <a:ext cx="7308574" cy="54814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726557" y="974035"/>
            <a:ext cx="30612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/>
              <a:t>AHHHHHHHH!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xmlns="" val="2540492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0748" y="417444"/>
            <a:ext cx="952168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Sadness washed over the kitchen like a blanket of doom.</a:t>
            </a:r>
          </a:p>
          <a:p>
            <a:endParaRPr lang="en-GB" sz="3200" dirty="0"/>
          </a:p>
          <a:p>
            <a:r>
              <a:rPr lang="en-GB" sz="3200" dirty="0" smtClean="0"/>
              <a:t>Icy was no more.</a:t>
            </a:r>
          </a:p>
          <a:p>
            <a:endParaRPr lang="en-GB" sz="3200" dirty="0"/>
          </a:p>
          <a:p>
            <a:r>
              <a:rPr lang="en-GB" sz="3200" dirty="0" smtClean="0"/>
              <a:t>What had happened to him?</a:t>
            </a:r>
          </a:p>
          <a:p>
            <a:endParaRPr lang="en-GB" sz="3200" dirty="0"/>
          </a:p>
          <a:p>
            <a:r>
              <a:rPr lang="en-GB" sz="3200" dirty="0" smtClean="0"/>
              <a:t>Was he really dead?</a:t>
            </a:r>
          </a:p>
          <a:p>
            <a:endParaRPr lang="en-GB" sz="3200" dirty="0"/>
          </a:p>
          <a:p>
            <a:r>
              <a:rPr lang="en-GB" sz="3200" dirty="0" smtClean="0"/>
              <a:t>What would happen to him now?</a:t>
            </a:r>
          </a:p>
          <a:p>
            <a:endParaRPr lang="en-GB" sz="3200" dirty="0"/>
          </a:p>
          <a:p>
            <a:r>
              <a:rPr lang="en-GB" sz="3200" dirty="0" smtClean="0"/>
              <a:t>The saucepan continued to boil, the scientist placed a lid over it.</a:t>
            </a:r>
          </a:p>
          <a:p>
            <a:endParaRPr lang="en-GB" dirty="0"/>
          </a:p>
        </p:txBody>
      </p:sp>
      <p:pic>
        <p:nvPicPr>
          <p:cNvPr id="3" name="Sad Piano Music (THIS WILL MAKE YOU CRY _ Saddest Piano &amp;amp; Violin Ever!) - YouTube [360p]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396870" y="1126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734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2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0609" y="755374"/>
            <a:ext cx="6924261" cy="5193196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3160644" y="2785441"/>
            <a:ext cx="3101010" cy="11330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16227" y="935925"/>
            <a:ext cx="254441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was forming on the inside of the saucepan’s lid?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b="1" dirty="0" smtClean="0"/>
              <a:t>Why was this?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What was this process called?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="" val="268580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8557" y="815009"/>
            <a:ext cx="914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                                      Freezing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                              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692886" y="3061125"/>
            <a:ext cx="2425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Melting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309730" y="4456869"/>
            <a:ext cx="2862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Boiling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202017" y="1272209"/>
            <a:ext cx="1550505" cy="15703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5476460" y="3981196"/>
            <a:ext cx="2822713" cy="667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2176668" y="2945648"/>
            <a:ext cx="616226" cy="10698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2246243" y="1272209"/>
            <a:ext cx="2126974" cy="785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4434" y="261011"/>
            <a:ext cx="2604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Liquid becomes a solid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7553738" y="3484673"/>
            <a:ext cx="270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Solid becomes a liquid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274942" y="5049001"/>
            <a:ext cx="3597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Liquid becomes a gas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227484" y="2186000"/>
            <a:ext cx="3528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Condensing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966578" y="2555332"/>
            <a:ext cx="2420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Gas becomes a liquid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12956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260</Words>
  <Application>Microsoft Office PowerPoint</Application>
  <PresentationFormat>Custom</PresentationFormat>
  <Paragraphs>68</Paragraphs>
  <Slides>12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Buchanan</dc:creator>
  <cp:lastModifiedBy>tcprenticeh</cp:lastModifiedBy>
  <cp:revision>12</cp:revision>
  <dcterms:created xsi:type="dcterms:W3CDTF">2015-07-15T10:28:11Z</dcterms:created>
  <dcterms:modified xsi:type="dcterms:W3CDTF">2021-01-07T11:13:22Z</dcterms:modified>
</cp:coreProperties>
</file>