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.pritchard81@gmail.com" userId="dec8e39dc99bc31c" providerId="LiveId" clId="{BAF212C4-C154-4BD2-8C4A-DE9FBD9F5183}"/>
    <pc:docChg chg="delSld">
      <pc:chgData name="d.pritchard81@gmail.com" userId="dec8e39dc99bc31c" providerId="LiveId" clId="{BAF212C4-C154-4BD2-8C4A-DE9FBD9F5183}" dt="2021-02-21T15:27:23.852" v="2" actId="47"/>
      <pc:docMkLst>
        <pc:docMk/>
      </pc:docMkLst>
      <pc:sldChg chg="del">
        <pc:chgData name="d.pritchard81@gmail.com" userId="dec8e39dc99bc31c" providerId="LiveId" clId="{BAF212C4-C154-4BD2-8C4A-DE9FBD9F5183}" dt="2021-02-21T15:27:23.852" v="2" actId="47"/>
        <pc:sldMkLst>
          <pc:docMk/>
          <pc:sldMk cId="1584573301" sldId="260"/>
        </pc:sldMkLst>
      </pc:sldChg>
      <pc:sldChg chg="del">
        <pc:chgData name="d.pritchard81@gmail.com" userId="dec8e39dc99bc31c" providerId="LiveId" clId="{BAF212C4-C154-4BD2-8C4A-DE9FBD9F5183}" dt="2021-02-21T15:27:18.719" v="1" actId="47"/>
        <pc:sldMkLst>
          <pc:docMk/>
          <pc:sldMk cId="3464595272" sldId="261"/>
        </pc:sldMkLst>
      </pc:sldChg>
      <pc:sldChg chg="del">
        <pc:chgData name="d.pritchard81@gmail.com" userId="dec8e39dc99bc31c" providerId="LiveId" clId="{BAF212C4-C154-4BD2-8C4A-DE9FBD9F5183}" dt="2021-02-21T15:27:17.433" v="0" actId="47"/>
        <pc:sldMkLst>
          <pc:docMk/>
          <pc:sldMk cId="2870673236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0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886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032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918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876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76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093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857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86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8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77245-EA81-4DC1-B844-ACD5436112B2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56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>
                <a:solidFill>
                  <a:srgbClr val="00B0F0"/>
                </a:solidFill>
              </a:rPr>
              <a:t>LI: To recognise how different friendship groups are formed</a:t>
            </a:r>
            <a:endParaRPr lang="en-GB" u="sng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164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I would like you to think of as many different friends as you can…..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00B0F0"/>
                </a:solidFill>
              </a:rPr>
              <a:t>Where do you know your friends from?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>
                <a:solidFill>
                  <a:srgbClr val="00B0F0"/>
                </a:solidFill>
              </a:rPr>
              <a:t>Do you like all your friends in the same way?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>
                <a:solidFill>
                  <a:srgbClr val="00B0F0"/>
                </a:solidFill>
              </a:rPr>
              <a:t>Do you like doing the same thing with all of your friends?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>
                <a:solidFill>
                  <a:srgbClr val="00B0F0"/>
                </a:solidFill>
              </a:rPr>
              <a:t>Do you tend to see some friends only in certain places or times?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>
                <a:solidFill>
                  <a:srgbClr val="00B0F0"/>
                </a:solidFill>
              </a:rPr>
              <a:t>Would you want to see ALL of your friends ALL the time?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945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4360" y="509669"/>
            <a:ext cx="5874412" cy="579792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4161454" y="2957804"/>
            <a:ext cx="5094513" cy="22393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321282" y="2444620"/>
            <a:ext cx="25845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here write the names of your closest friends</a:t>
            </a:r>
          </a:p>
          <a:p>
            <a:r>
              <a:rPr lang="en-US" dirty="0" err="1"/>
              <a:t>Eg</a:t>
            </a:r>
            <a:r>
              <a:rPr lang="en-US" dirty="0"/>
              <a:t> your </a:t>
            </a:r>
            <a:r>
              <a:rPr lang="en-US" dirty="0" err="1"/>
              <a:t>bff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4525348" y="1147665"/>
            <a:ext cx="3497042" cy="115936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658808" y="578498"/>
            <a:ext cx="29578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this circle are people who are very close to you, good friends, family members you don’t see very often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 flipV="1">
            <a:off x="5591766" y="4273069"/>
            <a:ext cx="3664201" cy="83077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582539" y="4926563"/>
            <a:ext cx="23233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People you quite like a lot, maybe you see them quite frequently</a:t>
            </a:r>
            <a:endParaRPr lang="en-GB" dirty="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324947" y="5388228"/>
            <a:ext cx="1567543" cy="461665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61257" y="5619060"/>
            <a:ext cx="2771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People you get on OK with, only know a little bit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666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9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559" y="365125"/>
            <a:ext cx="10252788" cy="1325563"/>
          </a:xfrm>
        </p:spPr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Now complete your own friendship circle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You don’t have to share it with anyone.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>
                <a:solidFill>
                  <a:srgbClr val="00B0F0"/>
                </a:solidFill>
              </a:rPr>
              <a:t>Why do you think it is important to have friends in different friendship groups?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>
                <a:solidFill>
                  <a:srgbClr val="00B0F0"/>
                </a:solidFill>
              </a:rPr>
              <a:t>Which group do you spend the most time with?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>
                <a:solidFill>
                  <a:srgbClr val="00B0F0"/>
                </a:solidFill>
              </a:rPr>
              <a:t>What qualities do you notice in your friends?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86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192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LI: To recognise how different friendship groups are formed</vt:lpstr>
      <vt:lpstr>I would like you to think of as many different friends as you can…..</vt:lpstr>
      <vt:lpstr>PowerPoint Presentation</vt:lpstr>
      <vt:lpstr>Now complete your own friendship circle</vt:lpstr>
    </vt:vector>
  </TitlesOfParts>
  <Company>TPS-SVR-SCCM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LI: To recognise how different friendship groups are formed</dc:title>
  <dc:creator>Maria Buchanan</dc:creator>
  <cp:lastModifiedBy>d.pritchard81@gmail.com</cp:lastModifiedBy>
  <cp:revision>4</cp:revision>
  <dcterms:created xsi:type="dcterms:W3CDTF">2020-02-13T10:45:14Z</dcterms:created>
  <dcterms:modified xsi:type="dcterms:W3CDTF">2021-02-21T15:27:35Z</dcterms:modified>
</cp:coreProperties>
</file>