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63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C9DEC2-456C-429F-9ED8-A6F90B01DB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3DC550C-EA63-4E20-983D-ABB16BB64A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91C0B1-7D6B-4604-BFB2-FACFD7AB03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B3C13-0350-48C1-9390-601C690AA5B7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EF31C2-04BD-4379-A295-5021AD101D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235505-8F71-4938-9E46-FA0819B02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A25AB-AB2D-4656-8F2A-92BF0AD2B6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06035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F6AED2-38C0-4FB9-8283-18FC011D56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B701BA-1B9D-4395-900C-7EC081D83E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E4B6CF-61EF-437F-9188-2718F328F7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B3C13-0350-48C1-9390-601C690AA5B7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6611A4-7B23-40D8-98DA-24F6199E51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98B9F3-67C1-431F-A812-C9E40FA036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A25AB-AB2D-4656-8F2A-92BF0AD2B6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40884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604607-FE8E-4DE6-8D83-7970651241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D80D97-A7BD-4884-A826-09418BB939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FDF010-6F34-42F4-BB61-1BC283FF84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B3C13-0350-48C1-9390-601C690AA5B7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1DA4AA-CC6D-4191-98A3-5D359DE2F9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545DD0-47EC-4B1E-90F4-A90C0E3DB6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A25AB-AB2D-4656-8F2A-92BF0AD2B6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07295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2FF823-F92F-4018-9518-673509C33C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1FC3FE-1983-425F-9D80-5D96226332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C487E02-3E8E-4EA5-923C-0C5B63F668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487682-427D-4B93-80D7-BEA36977AA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B3C13-0350-48C1-9390-601C690AA5B7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C104F8-2D25-4892-8ED4-DC24452349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6CF7D1-C41F-4873-8504-5E61005EF6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A25AB-AB2D-4656-8F2A-92BF0AD2B6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22907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C535D5-D2DA-4979-90EC-AE5A06A7F9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38D61D-0D07-43F5-99B6-C4263F80AF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44A07AD-7734-47FC-BC67-24891C1BED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A3A96B2-0D35-49E2-87FD-1BB5F59E189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FB5EEBE-DA41-4A86-987C-B1BCCB2842F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6367141-9F82-45FC-BEE0-F2DF22DCCD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B3C13-0350-48C1-9390-601C690AA5B7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059A24D-4E12-4FE1-9184-6BE583C6BC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2CC8089-D5D8-4242-9A10-CA339F3305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A25AB-AB2D-4656-8F2A-92BF0AD2B6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04543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63A8A9-E362-4386-A0E3-232C5FEFF4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ED219EB-E8DA-4B80-A0CA-4D1B007FA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B3C13-0350-48C1-9390-601C690AA5B7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2F7469E-6AD9-4092-8F8C-CA0553D87A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9018776-4105-4F07-A6A5-BAA44E5591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A25AB-AB2D-4656-8F2A-92BF0AD2B6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55977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98AAB78-55CD-4B70-8E54-66DE00F3D0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B3C13-0350-48C1-9390-601C690AA5B7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4DC250E-B060-42BA-9114-1507A8489B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7E00CB0-6029-4870-8335-32C05D0BE8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A25AB-AB2D-4656-8F2A-92BF0AD2B6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56045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D40895-50AB-4F2D-89EA-24A78C5205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5BDA23-7528-49E7-8911-27F7E552CE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C9C7BDD-7B8B-42D7-9B8E-3964A703F6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21F0D36-B91E-4C07-AEFC-EE2D8F3DD7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B3C13-0350-48C1-9390-601C690AA5B7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B0383E-469B-40C4-9EFC-4979F4CEE0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9A55924-723A-42D0-AA81-ADCDCC2D9C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A25AB-AB2D-4656-8F2A-92BF0AD2B6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2888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293A6A-0A26-40D4-B81D-44CEEFC850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64C6CAB-E8DE-4119-AB7F-845E64ECDC6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5DABAC0-4E8D-4EB6-AC12-D9979435DA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6DD029-86E5-4B9A-BC3D-8BE501A3BF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B3C13-0350-48C1-9390-601C690AA5B7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E426BE-0859-4867-8FC5-866B0CA903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2A29F4-24B9-4FC2-AF7E-AE1625FF37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A25AB-AB2D-4656-8F2A-92BF0AD2B6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35264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45A0A6-1CD4-4C8F-80C3-18BEF8969C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E262CB1-3904-4089-9B11-3F9569C0EF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C4C5F9-B0D5-4006-BDEB-5C34B13619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B3C13-0350-48C1-9390-601C690AA5B7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8BDED5-EF37-4F7E-B32A-78770B9CBC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1D6C00-4B8B-44E6-A458-563556F3B7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A25AB-AB2D-4656-8F2A-92BF0AD2B6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96955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DEF9879-0326-4F20-96D1-BE575D3FA6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842764-9809-415A-AF5B-3E7316C0A3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BB5CB0-F290-437A-A7F2-A506E44991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B3C13-0350-48C1-9390-601C690AA5B7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1A428C-27F3-4C9F-A99D-2462837080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0541ED-9F61-45C7-BFD7-7CD463B33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A25AB-AB2D-4656-8F2A-92BF0AD2B6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11943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178C28D-27BA-4CA0-BD99-4872AE5022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9F8DF66-C446-4A50-BC93-ED9F954950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3B0EA5-7652-405D-8484-D80158E45E8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1B3C13-0350-48C1-9390-601C690AA5B7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00C241-67A4-42C7-8C12-D49A67B966B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243834-40D6-4F36-BB87-A9CEB0A60AC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DA25AB-AB2D-4656-8F2A-92BF0AD2B6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0834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Diagram&#10;&#10;Description automatically generated">
            <a:extLst>
              <a:ext uri="{FF2B5EF4-FFF2-40B4-BE49-F238E27FC236}">
                <a16:creationId xmlns:a16="http://schemas.microsoft.com/office/drawing/2014/main" id="{05DFCD9C-AB7F-429B-A174-E35B4A5B01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8653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90071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d.pritchard81@gmail.com</dc:creator>
  <cp:lastModifiedBy>d.pritchard81@gmail.com</cp:lastModifiedBy>
  <cp:revision>2</cp:revision>
  <dcterms:created xsi:type="dcterms:W3CDTF">2021-01-18T13:15:50Z</dcterms:created>
  <dcterms:modified xsi:type="dcterms:W3CDTF">2021-01-24T18:12:36Z</dcterms:modified>
</cp:coreProperties>
</file>