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4" r:id="rId3"/>
    <p:sldId id="263" r:id="rId4"/>
    <p:sldId id="259" r:id="rId5"/>
  </p:sldIdLst>
  <p:sldSz cx="6858000" cy="9906000" type="A4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315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325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817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006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954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14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110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676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313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995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834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614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83EE0-76F7-49BB-97B0-5E188DE7127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3EAA9-12FD-438A-8771-E5F727FE93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726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E32776D-AB36-497A-AD91-F32E9FA40F5E}"/>
              </a:ext>
            </a:extLst>
          </p:cNvPr>
          <p:cNvSpPr/>
          <p:nvPr/>
        </p:nvSpPr>
        <p:spPr>
          <a:xfrm>
            <a:off x="112735" y="37576"/>
            <a:ext cx="44216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28/04/22</a:t>
            </a:r>
          </a:p>
          <a:p>
            <a:r>
              <a:rPr lang="en-GB" b="1" u="sng" dirty="0">
                <a:latin typeface="Century Gothic" panose="020B0502020202020204" pitchFamily="34" charset="0"/>
              </a:rPr>
              <a:t>LO: Can I compare fractions?</a:t>
            </a:r>
          </a:p>
          <a:p>
            <a:r>
              <a:rPr lang="en-GB" b="1" u="sng" dirty="0">
                <a:latin typeface="Century Gothic" panose="020B0502020202020204" pitchFamily="34" charset="0"/>
              </a:rPr>
              <a:t>WTS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ED44742-89F6-4999-A202-8B7B49865B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455227"/>
              </p:ext>
            </p:extLst>
          </p:nvPr>
        </p:nvGraphicFramePr>
        <p:xfrm>
          <a:off x="2733807" y="2266393"/>
          <a:ext cx="3873387" cy="341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341">
                  <a:extLst>
                    <a:ext uri="{9D8B030D-6E8A-4147-A177-3AD203B41FA5}">
                      <a16:colId xmlns:a16="http://schemas.microsoft.com/office/drawing/2014/main" val="2512966113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550093755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565440190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006152353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009786899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2707475321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1893054791"/>
                    </a:ext>
                  </a:extLst>
                </a:gridCol>
              </a:tblGrid>
              <a:tr h="34133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7367244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058C7E8-A187-4BF0-9817-68B4C37108D1}"/>
                  </a:ext>
                </a:extLst>
              </p:cNvPr>
              <p:cNvSpPr/>
              <p:nvPr/>
            </p:nvSpPr>
            <p:spPr>
              <a:xfrm>
                <a:off x="225757" y="926689"/>
                <a:ext cx="2467340" cy="101759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+mj-lt"/>
                  <a:buAutoNum type="alphaUcPeriod"/>
                </a:pPr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400" b="1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𝟖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058C7E8-A187-4BF0-9817-68B4C37108D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757" y="926689"/>
                <a:ext cx="2467340" cy="10175991"/>
              </a:xfrm>
              <a:prstGeom prst="rect">
                <a:avLst/>
              </a:prstGeom>
              <a:blipFill>
                <a:blip r:embed="rId2"/>
                <a:stretch>
                  <a:fillRect l="-32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>
            <a:extLst>
              <a:ext uri="{FF2B5EF4-FFF2-40B4-BE49-F238E27FC236}">
                <a16:creationId xmlns:a16="http://schemas.microsoft.com/office/drawing/2014/main" id="{1D56A635-5661-45DD-A728-8ED24908E05E}"/>
              </a:ext>
            </a:extLst>
          </p:cNvPr>
          <p:cNvSpPr/>
          <p:nvPr/>
        </p:nvSpPr>
        <p:spPr>
          <a:xfrm>
            <a:off x="1173608" y="1106130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6E4B38B-9563-4CF0-B3A1-6BB6261FB870}"/>
              </a:ext>
            </a:extLst>
          </p:cNvPr>
          <p:cNvSpPr/>
          <p:nvPr/>
        </p:nvSpPr>
        <p:spPr>
          <a:xfrm>
            <a:off x="1097406" y="2437060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49D898B-0F63-4E9E-BFA3-15BC78057921}"/>
              </a:ext>
            </a:extLst>
          </p:cNvPr>
          <p:cNvSpPr/>
          <p:nvPr/>
        </p:nvSpPr>
        <p:spPr>
          <a:xfrm>
            <a:off x="1217795" y="7712300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2EED3B6-4596-44F5-9DE6-D1D1A78C1488}"/>
              </a:ext>
            </a:extLst>
          </p:cNvPr>
          <p:cNvSpPr/>
          <p:nvPr/>
        </p:nvSpPr>
        <p:spPr>
          <a:xfrm>
            <a:off x="1097406" y="3717891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5F27883-4CC7-4457-92FD-E13075B4D010}"/>
              </a:ext>
            </a:extLst>
          </p:cNvPr>
          <p:cNvSpPr/>
          <p:nvPr/>
        </p:nvSpPr>
        <p:spPr>
          <a:xfrm>
            <a:off x="1084370" y="5074680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ED2317A-9D22-4BFA-9F19-0E9145A1ED6C}"/>
              </a:ext>
            </a:extLst>
          </p:cNvPr>
          <p:cNvSpPr/>
          <p:nvPr/>
        </p:nvSpPr>
        <p:spPr>
          <a:xfrm>
            <a:off x="1084370" y="6354003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3C89A2CC-16E8-43EA-BDF3-C2EC305948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499922"/>
              </p:ext>
            </p:extLst>
          </p:nvPr>
        </p:nvGraphicFramePr>
        <p:xfrm>
          <a:off x="2733807" y="3494458"/>
          <a:ext cx="3873385" cy="341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4677">
                  <a:extLst>
                    <a:ext uri="{9D8B030D-6E8A-4147-A177-3AD203B41FA5}">
                      <a16:colId xmlns:a16="http://schemas.microsoft.com/office/drawing/2014/main" val="732148893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180274632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3775184390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3868782083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2215358732"/>
                    </a:ext>
                  </a:extLst>
                </a:gridCol>
              </a:tblGrid>
              <a:tr h="34133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5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84332"/>
                  </a:ext>
                </a:extLst>
              </a:tr>
            </a:tbl>
          </a:graphicData>
        </a:graphic>
      </p:graphicFrame>
      <p:graphicFrame>
        <p:nvGraphicFramePr>
          <p:cNvPr id="7" name="Table 9">
            <a:extLst>
              <a:ext uri="{FF2B5EF4-FFF2-40B4-BE49-F238E27FC236}">
                <a16:creationId xmlns:a16="http://schemas.microsoft.com/office/drawing/2014/main" id="{4CE068B6-5163-49EE-B123-26CC7945DD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932157"/>
              </p:ext>
            </p:extLst>
          </p:nvPr>
        </p:nvGraphicFramePr>
        <p:xfrm>
          <a:off x="2733807" y="4870487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173">
                  <a:extLst>
                    <a:ext uri="{9D8B030D-6E8A-4147-A177-3AD203B41FA5}">
                      <a16:colId xmlns:a16="http://schemas.microsoft.com/office/drawing/2014/main" val="1815430163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7666104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3244622565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444939005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701819071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008196294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2594551898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35368033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70325"/>
                  </a:ext>
                </a:extLst>
              </a:tr>
            </a:tbl>
          </a:graphicData>
        </a:graphic>
      </p:graphicFrame>
      <p:graphicFrame>
        <p:nvGraphicFramePr>
          <p:cNvPr id="10" name="Table 22">
            <a:extLst>
              <a:ext uri="{FF2B5EF4-FFF2-40B4-BE49-F238E27FC236}">
                <a16:creationId xmlns:a16="http://schemas.microsoft.com/office/drawing/2014/main" id="{557C43D9-EE00-4540-BB7F-2381458C29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142522"/>
              </p:ext>
            </p:extLst>
          </p:nvPr>
        </p:nvGraphicFramePr>
        <p:xfrm>
          <a:off x="2733807" y="6092995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8346">
                  <a:extLst>
                    <a:ext uri="{9D8B030D-6E8A-4147-A177-3AD203B41FA5}">
                      <a16:colId xmlns:a16="http://schemas.microsoft.com/office/drawing/2014/main" val="70701317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1334734437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2883476636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21287167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5449225"/>
                  </a:ext>
                </a:extLst>
              </a:tr>
            </a:tbl>
          </a:graphicData>
        </a:graphic>
      </p:graphicFrame>
      <p:graphicFrame>
        <p:nvGraphicFramePr>
          <p:cNvPr id="23" name="Table 23">
            <a:extLst>
              <a:ext uri="{FF2B5EF4-FFF2-40B4-BE49-F238E27FC236}">
                <a16:creationId xmlns:a16="http://schemas.microsoft.com/office/drawing/2014/main" id="{EE192904-4C85-412B-90F5-0D649D7212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393252"/>
              </p:ext>
            </p:extLst>
          </p:nvPr>
        </p:nvGraphicFramePr>
        <p:xfrm>
          <a:off x="2733807" y="7321363"/>
          <a:ext cx="387338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338">
                  <a:extLst>
                    <a:ext uri="{9D8B030D-6E8A-4147-A177-3AD203B41FA5}">
                      <a16:colId xmlns:a16="http://schemas.microsoft.com/office/drawing/2014/main" val="2196337886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2838893744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359193207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806034874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3082316638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883242698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2704558185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875528255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4115239313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34598170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838980"/>
                  </a:ext>
                </a:extLst>
              </a:tr>
            </a:tbl>
          </a:graphicData>
        </a:graphic>
      </p:graphicFrame>
      <p:graphicFrame>
        <p:nvGraphicFramePr>
          <p:cNvPr id="24" name="Table 24">
            <a:extLst>
              <a:ext uri="{FF2B5EF4-FFF2-40B4-BE49-F238E27FC236}">
                <a16:creationId xmlns:a16="http://schemas.microsoft.com/office/drawing/2014/main" id="{7837854E-BBD6-4364-81EF-39365168F1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4653401"/>
              </p:ext>
            </p:extLst>
          </p:nvPr>
        </p:nvGraphicFramePr>
        <p:xfrm>
          <a:off x="2733807" y="958334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1128">
                  <a:extLst>
                    <a:ext uri="{9D8B030D-6E8A-4147-A177-3AD203B41FA5}">
                      <a16:colId xmlns:a16="http://schemas.microsoft.com/office/drawing/2014/main" val="134488459"/>
                    </a:ext>
                  </a:extLst>
                </a:gridCol>
                <a:gridCol w="1291128">
                  <a:extLst>
                    <a:ext uri="{9D8B030D-6E8A-4147-A177-3AD203B41FA5}">
                      <a16:colId xmlns:a16="http://schemas.microsoft.com/office/drawing/2014/main" val="2099681451"/>
                    </a:ext>
                  </a:extLst>
                </a:gridCol>
                <a:gridCol w="1291128">
                  <a:extLst>
                    <a:ext uri="{9D8B030D-6E8A-4147-A177-3AD203B41FA5}">
                      <a16:colId xmlns:a16="http://schemas.microsoft.com/office/drawing/2014/main" val="6758751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609824"/>
                  </a:ext>
                </a:extLst>
              </a:tr>
            </a:tbl>
          </a:graphicData>
        </a:graphic>
      </p:graphicFrame>
      <p:graphicFrame>
        <p:nvGraphicFramePr>
          <p:cNvPr id="26" name="Table 24">
            <a:extLst>
              <a:ext uri="{FF2B5EF4-FFF2-40B4-BE49-F238E27FC236}">
                <a16:creationId xmlns:a16="http://schemas.microsoft.com/office/drawing/2014/main" id="{5D20D17E-AB25-489C-87F2-52B8FD9E9A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465645"/>
              </p:ext>
            </p:extLst>
          </p:nvPr>
        </p:nvGraphicFramePr>
        <p:xfrm>
          <a:off x="2733807" y="1408865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1128">
                  <a:extLst>
                    <a:ext uri="{9D8B030D-6E8A-4147-A177-3AD203B41FA5}">
                      <a16:colId xmlns:a16="http://schemas.microsoft.com/office/drawing/2014/main" val="134488459"/>
                    </a:ext>
                  </a:extLst>
                </a:gridCol>
                <a:gridCol w="1291128">
                  <a:extLst>
                    <a:ext uri="{9D8B030D-6E8A-4147-A177-3AD203B41FA5}">
                      <a16:colId xmlns:a16="http://schemas.microsoft.com/office/drawing/2014/main" val="2099681451"/>
                    </a:ext>
                  </a:extLst>
                </a:gridCol>
                <a:gridCol w="1291128">
                  <a:extLst>
                    <a:ext uri="{9D8B030D-6E8A-4147-A177-3AD203B41FA5}">
                      <a16:colId xmlns:a16="http://schemas.microsoft.com/office/drawing/2014/main" val="6758751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609824"/>
                  </a:ext>
                </a:extLst>
              </a:tr>
            </a:tbl>
          </a:graphicData>
        </a:graphic>
      </p:graphicFrame>
      <p:graphicFrame>
        <p:nvGraphicFramePr>
          <p:cNvPr id="27" name="Table 4">
            <a:extLst>
              <a:ext uri="{FF2B5EF4-FFF2-40B4-BE49-F238E27FC236}">
                <a16:creationId xmlns:a16="http://schemas.microsoft.com/office/drawing/2014/main" id="{87E2374F-082C-416F-9124-52E4322284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4640495"/>
              </p:ext>
            </p:extLst>
          </p:nvPr>
        </p:nvGraphicFramePr>
        <p:xfrm>
          <a:off x="2733800" y="2692226"/>
          <a:ext cx="3873387" cy="341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341">
                  <a:extLst>
                    <a:ext uri="{9D8B030D-6E8A-4147-A177-3AD203B41FA5}">
                      <a16:colId xmlns:a16="http://schemas.microsoft.com/office/drawing/2014/main" val="2512966113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550093755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565440190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006152353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009786899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2707475321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1893054791"/>
                    </a:ext>
                  </a:extLst>
                </a:gridCol>
              </a:tblGrid>
              <a:tr h="34133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7367244"/>
                  </a:ext>
                </a:extLst>
              </a:tr>
            </a:tbl>
          </a:graphicData>
        </a:graphic>
      </p:graphicFrame>
      <p:graphicFrame>
        <p:nvGraphicFramePr>
          <p:cNvPr id="28" name="Table 6">
            <a:extLst>
              <a:ext uri="{FF2B5EF4-FFF2-40B4-BE49-F238E27FC236}">
                <a16:creationId xmlns:a16="http://schemas.microsoft.com/office/drawing/2014/main" id="{7F36D822-4DD3-431C-A5F6-4343CCF5A0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4828817"/>
              </p:ext>
            </p:extLst>
          </p:nvPr>
        </p:nvGraphicFramePr>
        <p:xfrm>
          <a:off x="2727538" y="3916734"/>
          <a:ext cx="3873385" cy="341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4677">
                  <a:extLst>
                    <a:ext uri="{9D8B030D-6E8A-4147-A177-3AD203B41FA5}">
                      <a16:colId xmlns:a16="http://schemas.microsoft.com/office/drawing/2014/main" val="732148893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180274632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3775184390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3868782083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2215358732"/>
                    </a:ext>
                  </a:extLst>
                </a:gridCol>
              </a:tblGrid>
              <a:tr h="34133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5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84332"/>
                  </a:ext>
                </a:extLst>
              </a:tr>
            </a:tbl>
          </a:graphicData>
        </a:graphic>
      </p:graphicFrame>
      <p:graphicFrame>
        <p:nvGraphicFramePr>
          <p:cNvPr id="29" name="Table 9">
            <a:extLst>
              <a:ext uri="{FF2B5EF4-FFF2-40B4-BE49-F238E27FC236}">
                <a16:creationId xmlns:a16="http://schemas.microsoft.com/office/drawing/2014/main" id="{5062E524-8B03-445C-9CE6-538CD80E95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225652"/>
              </p:ext>
            </p:extLst>
          </p:nvPr>
        </p:nvGraphicFramePr>
        <p:xfrm>
          <a:off x="2727538" y="5336734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173">
                  <a:extLst>
                    <a:ext uri="{9D8B030D-6E8A-4147-A177-3AD203B41FA5}">
                      <a16:colId xmlns:a16="http://schemas.microsoft.com/office/drawing/2014/main" val="1815430163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7666104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3244622565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444939005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701819071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008196294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2594551898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35368033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70325"/>
                  </a:ext>
                </a:extLst>
              </a:tr>
            </a:tbl>
          </a:graphicData>
        </a:graphic>
      </p:graphicFrame>
      <p:graphicFrame>
        <p:nvGraphicFramePr>
          <p:cNvPr id="30" name="Table 22">
            <a:extLst>
              <a:ext uri="{FF2B5EF4-FFF2-40B4-BE49-F238E27FC236}">
                <a16:creationId xmlns:a16="http://schemas.microsoft.com/office/drawing/2014/main" id="{5F13EE2A-9CCB-48A9-8CF0-949DE6B04C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007776"/>
              </p:ext>
            </p:extLst>
          </p:nvPr>
        </p:nvGraphicFramePr>
        <p:xfrm>
          <a:off x="2727534" y="6559242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8346">
                  <a:extLst>
                    <a:ext uri="{9D8B030D-6E8A-4147-A177-3AD203B41FA5}">
                      <a16:colId xmlns:a16="http://schemas.microsoft.com/office/drawing/2014/main" val="70701317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1334734437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2883476636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21287167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5449225"/>
                  </a:ext>
                </a:extLst>
              </a:tr>
            </a:tbl>
          </a:graphicData>
        </a:graphic>
      </p:graphicFrame>
      <p:graphicFrame>
        <p:nvGraphicFramePr>
          <p:cNvPr id="31" name="Table 23">
            <a:extLst>
              <a:ext uri="{FF2B5EF4-FFF2-40B4-BE49-F238E27FC236}">
                <a16:creationId xmlns:a16="http://schemas.microsoft.com/office/drawing/2014/main" id="{51E2B5D8-C03A-4199-B662-EC1D83713F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3370840"/>
              </p:ext>
            </p:extLst>
          </p:nvPr>
        </p:nvGraphicFramePr>
        <p:xfrm>
          <a:off x="2727538" y="7787610"/>
          <a:ext cx="387338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338">
                  <a:extLst>
                    <a:ext uri="{9D8B030D-6E8A-4147-A177-3AD203B41FA5}">
                      <a16:colId xmlns:a16="http://schemas.microsoft.com/office/drawing/2014/main" val="2196337886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2838893744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359193207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806034874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3082316638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883242698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2704558185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875528255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4115239313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34598170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838980"/>
                  </a:ext>
                </a:extLst>
              </a:tr>
            </a:tbl>
          </a:graphicData>
        </a:graphic>
      </p:graphicFrame>
      <p:graphicFrame>
        <p:nvGraphicFramePr>
          <p:cNvPr id="25" name="Table 31">
            <a:extLst>
              <a:ext uri="{FF2B5EF4-FFF2-40B4-BE49-F238E27FC236}">
                <a16:creationId xmlns:a16="http://schemas.microsoft.com/office/drawing/2014/main" id="{EA79D1FB-E9EC-4F45-930D-3570D76774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416603"/>
              </p:ext>
            </p:extLst>
          </p:nvPr>
        </p:nvGraphicFramePr>
        <p:xfrm>
          <a:off x="2727534" y="8645138"/>
          <a:ext cx="3873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5563">
                  <a:extLst>
                    <a:ext uri="{9D8B030D-6E8A-4147-A177-3AD203B41FA5}">
                      <a16:colId xmlns:a16="http://schemas.microsoft.com/office/drawing/2014/main" val="3316638894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1591067042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172801023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691954292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478491929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34799351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4552878"/>
                  </a:ext>
                </a:extLst>
              </a:tr>
            </a:tbl>
          </a:graphicData>
        </a:graphic>
      </p:graphicFrame>
      <p:graphicFrame>
        <p:nvGraphicFramePr>
          <p:cNvPr id="33" name="Table 31">
            <a:extLst>
              <a:ext uri="{FF2B5EF4-FFF2-40B4-BE49-F238E27FC236}">
                <a16:creationId xmlns:a16="http://schemas.microsoft.com/office/drawing/2014/main" id="{86487D3E-5715-4700-ADCC-F21D8E0ED5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7351764"/>
              </p:ext>
            </p:extLst>
          </p:nvPr>
        </p:nvGraphicFramePr>
        <p:xfrm>
          <a:off x="2727534" y="9110711"/>
          <a:ext cx="3873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5563">
                  <a:extLst>
                    <a:ext uri="{9D8B030D-6E8A-4147-A177-3AD203B41FA5}">
                      <a16:colId xmlns:a16="http://schemas.microsoft.com/office/drawing/2014/main" val="3316638894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1591067042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172801023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691954292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478491929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34799351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4552878"/>
                  </a:ext>
                </a:extLst>
              </a:tr>
            </a:tbl>
          </a:graphicData>
        </a:graphic>
      </p:graphicFrame>
      <p:sp>
        <p:nvSpPr>
          <p:cNvPr id="34" name="Oval 33">
            <a:extLst>
              <a:ext uri="{FF2B5EF4-FFF2-40B4-BE49-F238E27FC236}">
                <a16:creationId xmlns:a16="http://schemas.microsoft.com/office/drawing/2014/main" id="{9878176A-92F9-46A0-9E65-0656B559A538}"/>
              </a:ext>
            </a:extLst>
          </p:cNvPr>
          <p:cNvSpPr/>
          <p:nvPr/>
        </p:nvSpPr>
        <p:spPr>
          <a:xfrm>
            <a:off x="1097406" y="8991623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2071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E32776D-AB36-497A-AD91-F32E9FA40F5E}"/>
              </a:ext>
            </a:extLst>
          </p:cNvPr>
          <p:cNvSpPr/>
          <p:nvPr/>
        </p:nvSpPr>
        <p:spPr>
          <a:xfrm>
            <a:off x="112735" y="37576"/>
            <a:ext cx="44216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WTS - EXTENSION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ED44742-89F6-4999-A202-8B7B49865B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452729"/>
              </p:ext>
            </p:extLst>
          </p:nvPr>
        </p:nvGraphicFramePr>
        <p:xfrm>
          <a:off x="2693619" y="3847592"/>
          <a:ext cx="3873387" cy="341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341">
                  <a:extLst>
                    <a:ext uri="{9D8B030D-6E8A-4147-A177-3AD203B41FA5}">
                      <a16:colId xmlns:a16="http://schemas.microsoft.com/office/drawing/2014/main" val="2512966113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550093755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565440190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006152353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009786899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2707475321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1893054791"/>
                    </a:ext>
                  </a:extLst>
                </a:gridCol>
              </a:tblGrid>
              <a:tr h="34133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7367244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058C7E8-A187-4BF0-9817-68B4C37108D1}"/>
                  </a:ext>
                </a:extLst>
              </p:cNvPr>
              <p:cNvSpPr/>
              <p:nvPr/>
            </p:nvSpPr>
            <p:spPr>
              <a:xfrm>
                <a:off x="314657" y="726403"/>
                <a:ext cx="2467340" cy="101535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+mj-lt"/>
                  <a:buAutoNum type="alphaUcPeriod"/>
                </a:pPr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058C7E8-A187-4BF0-9817-68B4C37108D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657" y="726403"/>
                <a:ext cx="2467340" cy="10153549"/>
              </a:xfrm>
              <a:prstGeom prst="rect">
                <a:avLst/>
              </a:prstGeom>
              <a:blipFill>
                <a:blip r:embed="rId2"/>
                <a:stretch>
                  <a:fillRect l="-34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>
            <a:extLst>
              <a:ext uri="{FF2B5EF4-FFF2-40B4-BE49-F238E27FC236}">
                <a16:creationId xmlns:a16="http://schemas.microsoft.com/office/drawing/2014/main" id="{1D56A635-5661-45DD-A728-8ED24908E05E}"/>
              </a:ext>
            </a:extLst>
          </p:cNvPr>
          <p:cNvSpPr/>
          <p:nvPr/>
        </p:nvSpPr>
        <p:spPr>
          <a:xfrm>
            <a:off x="1262508" y="905844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6E4B38B-9563-4CF0-B3A1-6BB6261FB870}"/>
              </a:ext>
            </a:extLst>
          </p:cNvPr>
          <p:cNvSpPr/>
          <p:nvPr/>
        </p:nvSpPr>
        <p:spPr>
          <a:xfrm>
            <a:off x="1186306" y="2236774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49D898B-0F63-4E9E-BFA3-15BC78057921}"/>
              </a:ext>
            </a:extLst>
          </p:cNvPr>
          <p:cNvSpPr/>
          <p:nvPr/>
        </p:nvSpPr>
        <p:spPr>
          <a:xfrm>
            <a:off x="1299884" y="7397663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2EED3B6-4596-44F5-9DE6-D1D1A78C1488}"/>
              </a:ext>
            </a:extLst>
          </p:cNvPr>
          <p:cNvSpPr/>
          <p:nvPr/>
        </p:nvSpPr>
        <p:spPr>
          <a:xfrm>
            <a:off x="1186306" y="3517605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5F27883-4CC7-4457-92FD-E13075B4D010}"/>
              </a:ext>
            </a:extLst>
          </p:cNvPr>
          <p:cNvSpPr/>
          <p:nvPr/>
        </p:nvSpPr>
        <p:spPr>
          <a:xfrm>
            <a:off x="1173270" y="4874394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ED2317A-9D22-4BFA-9F19-0E9145A1ED6C}"/>
              </a:ext>
            </a:extLst>
          </p:cNvPr>
          <p:cNvSpPr/>
          <p:nvPr/>
        </p:nvSpPr>
        <p:spPr>
          <a:xfrm>
            <a:off x="1173270" y="6166583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3C89A2CC-16E8-43EA-BDF3-C2EC305948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98362"/>
              </p:ext>
            </p:extLst>
          </p:nvPr>
        </p:nvGraphicFramePr>
        <p:xfrm>
          <a:off x="2693619" y="9008930"/>
          <a:ext cx="3873385" cy="341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4677">
                  <a:extLst>
                    <a:ext uri="{9D8B030D-6E8A-4147-A177-3AD203B41FA5}">
                      <a16:colId xmlns:a16="http://schemas.microsoft.com/office/drawing/2014/main" val="732148893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180274632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3775184390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3868782083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2215358732"/>
                    </a:ext>
                  </a:extLst>
                </a:gridCol>
              </a:tblGrid>
              <a:tr h="34133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5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84332"/>
                  </a:ext>
                </a:extLst>
              </a:tr>
            </a:tbl>
          </a:graphicData>
        </a:graphic>
      </p:graphicFrame>
      <p:graphicFrame>
        <p:nvGraphicFramePr>
          <p:cNvPr id="7" name="Table 9">
            <a:extLst>
              <a:ext uri="{FF2B5EF4-FFF2-40B4-BE49-F238E27FC236}">
                <a16:creationId xmlns:a16="http://schemas.microsoft.com/office/drawing/2014/main" id="{4CE068B6-5163-49EE-B123-26CC7945DD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848649"/>
              </p:ext>
            </p:extLst>
          </p:nvPr>
        </p:nvGraphicFramePr>
        <p:xfrm>
          <a:off x="2669959" y="4663574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173">
                  <a:extLst>
                    <a:ext uri="{9D8B030D-6E8A-4147-A177-3AD203B41FA5}">
                      <a16:colId xmlns:a16="http://schemas.microsoft.com/office/drawing/2014/main" val="1815430163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7666104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3244622565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444939005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701819071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008196294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2594551898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35368033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70325"/>
                  </a:ext>
                </a:extLst>
              </a:tr>
            </a:tbl>
          </a:graphicData>
        </a:graphic>
      </p:graphicFrame>
      <p:graphicFrame>
        <p:nvGraphicFramePr>
          <p:cNvPr id="10" name="Table 22">
            <a:extLst>
              <a:ext uri="{FF2B5EF4-FFF2-40B4-BE49-F238E27FC236}">
                <a16:creationId xmlns:a16="http://schemas.microsoft.com/office/drawing/2014/main" id="{557C43D9-EE00-4540-BB7F-2381458C29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098071"/>
              </p:ext>
            </p:extLst>
          </p:nvPr>
        </p:nvGraphicFramePr>
        <p:xfrm>
          <a:off x="2693622" y="649733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8346">
                  <a:extLst>
                    <a:ext uri="{9D8B030D-6E8A-4147-A177-3AD203B41FA5}">
                      <a16:colId xmlns:a16="http://schemas.microsoft.com/office/drawing/2014/main" val="70701317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1334734437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2883476636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21287167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5449225"/>
                  </a:ext>
                </a:extLst>
              </a:tr>
            </a:tbl>
          </a:graphicData>
        </a:graphic>
      </p:graphicFrame>
      <p:graphicFrame>
        <p:nvGraphicFramePr>
          <p:cNvPr id="23" name="Table 23">
            <a:extLst>
              <a:ext uri="{FF2B5EF4-FFF2-40B4-BE49-F238E27FC236}">
                <a16:creationId xmlns:a16="http://schemas.microsoft.com/office/drawing/2014/main" id="{EE192904-4C85-412B-90F5-0D649D7212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748250"/>
              </p:ext>
            </p:extLst>
          </p:nvPr>
        </p:nvGraphicFramePr>
        <p:xfrm>
          <a:off x="2693619" y="7698584"/>
          <a:ext cx="387338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338">
                  <a:extLst>
                    <a:ext uri="{9D8B030D-6E8A-4147-A177-3AD203B41FA5}">
                      <a16:colId xmlns:a16="http://schemas.microsoft.com/office/drawing/2014/main" val="2196337886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2838893744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359193207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806034874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3082316638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883242698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2704558185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875528255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4115239313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34598170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838980"/>
                  </a:ext>
                </a:extLst>
              </a:tr>
            </a:tbl>
          </a:graphicData>
        </a:graphic>
      </p:graphicFrame>
      <p:graphicFrame>
        <p:nvGraphicFramePr>
          <p:cNvPr id="24" name="Table 24">
            <a:extLst>
              <a:ext uri="{FF2B5EF4-FFF2-40B4-BE49-F238E27FC236}">
                <a16:creationId xmlns:a16="http://schemas.microsoft.com/office/drawing/2014/main" id="{7837854E-BBD6-4364-81EF-39365168F1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831476"/>
              </p:ext>
            </p:extLst>
          </p:nvPr>
        </p:nvGraphicFramePr>
        <p:xfrm>
          <a:off x="2669959" y="6365129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1128">
                  <a:extLst>
                    <a:ext uri="{9D8B030D-6E8A-4147-A177-3AD203B41FA5}">
                      <a16:colId xmlns:a16="http://schemas.microsoft.com/office/drawing/2014/main" val="134488459"/>
                    </a:ext>
                  </a:extLst>
                </a:gridCol>
                <a:gridCol w="1291128">
                  <a:extLst>
                    <a:ext uri="{9D8B030D-6E8A-4147-A177-3AD203B41FA5}">
                      <a16:colId xmlns:a16="http://schemas.microsoft.com/office/drawing/2014/main" val="2099681451"/>
                    </a:ext>
                  </a:extLst>
                </a:gridCol>
                <a:gridCol w="1291128">
                  <a:extLst>
                    <a:ext uri="{9D8B030D-6E8A-4147-A177-3AD203B41FA5}">
                      <a16:colId xmlns:a16="http://schemas.microsoft.com/office/drawing/2014/main" val="6758751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609824"/>
                  </a:ext>
                </a:extLst>
              </a:tr>
            </a:tbl>
          </a:graphicData>
        </a:graphic>
      </p:graphicFrame>
      <p:graphicFrame>
        <p:nvGraphicFramePr>
          <p:cNvPr id="26" name="Table 24">
            <a:extLst>
              <a:ext uri="{FF2B5EF4-FFF2-40B4-BE49-F238E27FC236}">
                <a16:creationId xmlns:a16="http://schemas.microsoft.com/office/drawing/2014/main" id="{5D20D17E-AB25-489C-87F2-52B8FD9E9A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538345"/>
              </p:ext>
            </p:extLst>
          </p:nvPr>
        </p:nvGraphicFramePr>
        <p:xfrm>
          <a:off x="2693622" y="3354940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1128">
                  <a:extLst>
                    <a:ext uri="{9D8B030D-6E8A-4147-A177-3AD203B41FA5}">
                      <a16:colId xmlns:a16="http://schemas.microsoft.com/office/drawing/2014/main" val="134488459"/>
                    </a:ext>
                  </a:extLst>
                </a:gridCol>
                <a:gridCol w="1291128">
                  <a:extLst>
                    <a:ext uri="{9D8B030D-6E8A-4147-A177-3AD203B41FA5}">
                      <a16:colId xmlns:a16="http://schemas.microsoft.com/office/drawing/2014/main" val="2099681451"/>
                    </a:ext>
                  </a:extLst>
                </a:gridCol>
                <a:gridCol w="1291128">
                  <a:extLst>
                    <a:ext uri="{9D8B030D-6E8A-4147-A177-3AD203B41FA5}">
                      <a16:colId xmlns:a16="http://schemas.microsoft.com/office/drawing/2014/main" val="6758751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609824"/>
                  </a:ext>
                </a:extLst>
              </a:tr>
            </a:tbl>
          </a:graphicData>
        </a:graphic>
      </p:graphicFrame>
      <p:graphicFrame>
        <p:nvGraphicFramePr>
          <p:cNvPr id="27" name="Table 4">
            <a:extLst>
              <a:ext uri="{FF2B5EF4-FFF2-40B4-BE49-F238E27FC236}">
                <a16:creationId xmlns:a16="http://schemas.microsoft.com/office/drawing/2014/main" id="{87E2374F-082C-416F-9124-52E4322284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560824"/>
              </p:ext>
            </p:extLst>
          </p:nvPr>
        </p:nvGraphicFramePr>
        <p:xfrm>
          <a:off x="2693619" y="2047161"/>
          <a:ext cx="3873387" cy="341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341">
                  <a:extLst>
                    <a:ext uri="{9D8B030D-6E8A-4147-A177-3AD203B41FA5}">
                      <a16:colId xmlns:a16="http://schemas.microsoft.com/office/drawing/2014/main" val="2512966113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550093755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565440190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006152353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3009786899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2707475321"/>
                    </a:ext>
                  </a:extLst>
                </a:gridCol>
                <a:gridCol w="553341">
                  <a:extLst>
                    <a:ext uri="{9D8B030D-6E8A-4147-A177-3AD203B41FA5}">
                      <a16:colId xmlns:a16="http://schemas.microsoft.com/office/drawing/2014/main" val="1893054791"/>
                    </a:ext>
                  </a:extLst>
                </a:gridCol>
              </a:tblGrid>
              <a:tr h="34133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7367244"/>
                  </a:ext>
                </a:extLst>
              </a:tr>
            </a:tbl>
          </a:graphicData>
        </a:graphic>
      </p:graphicFrame>
      <p:graphicFrame>
        <p:nvGraphicFramePr>
          <p:cNvPr id="28" name="Table 6">
            <a:extLst>
              <a:ext uri="{FF2B5EF4-FFF2-40B4-BE49-F238E27FC236}">
                <a16:creationId xmlns:a16="http://schemas.microsoft.com/office/drawing/2014/main" id="{7F36D822-4DD3-431C-A5F6-4343CCF5A0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5495775"/>
              </p:ext>
            </p:extLst>
          </p:nvPr>
        </p:nvGraphicFramePr>
        <p:xfrm>
          <a:off x="2669959" y="5928580"/>
          <a:ext cx="3873385" cy="341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4677">
                  <a:extLst>
                    <a:ext uri="{9D8B030D-6E8A-4147-A177-3AD203B41FA5}">
                      <a16:colId xmlns:a16="http://schemas.microsoft.com/office/drawing/2014/main" val="732148893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180274632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3775184390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3868782083"/>
                    </a:ext>
                  </a:extLst>
                </a:gridCol>
                <a:gridCol w="774677">
                  <a:extLst>
                    <a:ext uri="{9D8B030D-6E8A-4147-A177-3AD203B41FA5}">
                      <a16:colId xmlns:a16="http://schemas.microsoft.com/office/drawing/2014/main" val="2215358732"/>
                    </a:ext>
                  </a:extLst>
                </a:gridCol>
              </a:tblGrid>
              <a:tr h="34133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5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84332"/>
                  </a:ext>
                </a:extLst>
              </a:tr>
            </a:tbl>
          </a:graphicData>
        </a:graphic>
      </p:graphicFrame>
      <p:graphicFrame>
        <p:nvGraphicFramePr>
          <p:cNvPr id="29" name="Table 9">
            <a:extLst>
              <a:ext uri="{FF2B5EF4-FFF2-40B4-BE49-F238E27FC236}">
                <a16:creationId xmlns:a16="http://schemas.microsoft.com/office/drawing/2014/main" id="{5062E524-8B03-445C-9CE6-538CD80E95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133195"/>
              </p:ext>
            </p:extLst>
          </p:nvPr>
        </p:nvGraphicFramePr>
        <p:xfrm>
          <a:off x="2693622" y="1154648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173">
                  <a:extLst>
                    <a:ext uri="{9D8B030D-6E8A-4147-A177-3AD203B41FA5}">
                      <a16:colId xmlns:a16="http://schemas.microsoft.com/office/drawing/2014/main" val="1815430163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7666104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3244622565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444939005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701819071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1008196294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2594551898"/>
                    </a:ext>
                  </a:extLst>
                </a:gridCol>
                <a:gridCol w="484173">
                  <a:extLst>
                    <a:ext uri="{9D8B030D-6E8A-4147-A177-3AD203B41FA5}">
                      <a16:colId xmlns:a16="http://schemas.microsoft.com/office/drawing/2014/main" val="35368033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70325"/>
                  </a:ext>
                </a:extLst>
              </a:tr>
            </a:tbl>
          </a:graphicData>
        </a:graphic>
      </p:graphicFrame>
      <p:graphicFrame>
        <p:nvGraphicFramePr>
          <p:cNvPr id="30" name="Table 22">
            <a:extLst>
              <a:ext uri="{FF2B5EF4-FFF2-40B4-BE49-F238E27FC236}">
                <a16:creationId xmlns:a16="http://schemas.microsoft.com/office/drawing/2014/main" id="{5F13EE2A-9CCB-48A9-8CF0-949DE6B04C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42647"/>
              </p:ext>
            </p:extLst>
          </p:nvPr>
        </p:nvGraphicFramePr>
        <p:xfrm>
          <a:off x="2693619" y="7228913"/>
          <a:ext cx="38733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8346">
                  <a:extLst>
                    <a:ext uri="{9D8B030D-6E8A-4147-A177-3AD203B41FA5}">
                      <a16:colId xmlns:a16="http://schemas.microsoft.com/office/drawing/2014/main" val="70701317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1334734437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2883476636"/>
                    </a:ext>
                  </a:extLst>
                </a:gridCol>
                <a:gridCol w="968346">
                  <a:extLst>
                    <a:ext uri="{9D8B030D-6E8A-4147-A177-3AD203B41FA5}">
                      <a16:colId xmlns:a16="http://schemas.microsoft.com/office/drawing/2014/main" val="21287167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5449225"/>
                  </a:ext>
                </a:extLst>
              </a:tr>
            </a:tbl>
          </a:graphicData>
        </a:graphic>
      </p:graphicFrame>
      <p:graphicFrame>
        <p:nvGraphicFramePr>
          <p:cNvPr id="31" name="Table 23">
            <a:extLst>
              <a:ext uri="{FF2B5EF4-FFF2-40B4-BE49-F238E27FC236}">
                <a16:creationId xmlns:a16="http://schemas.microsoft.com/office/drawing/2014/main" id="{51E2B5D8-C03A-4199-B662-EC1D83713F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361544"/>
              </p:ext>
            </p:extLst>
          </p:nvPr>
        </p:nvGraphicFramePr>
        <p:xfrm>
          <a:off x="2669963" y="5168032"/>
          <a:ext cx="387338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338">
                  <a:extLst>
                    <a:ext uri="{9D8B030D-6E8A-4147-A177-3AD203B41FA5}">
                      <a16:colId xmlns:a16="http://schemas.microsoft.com/office/drawing/2014/main" val="2196337886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2838893744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359193207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806034874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3082316638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883242698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2704558185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1875528255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4115239313"/>
                    </a:ext>
                  </a:extLst>
                </a:gridCol>
                <a:gridCol w="387338">
                  <a:extLst>
                    <a:ext uri="{9D8B030D-6E8A-4147-A177-3AD203B41FA5}">
                      <a16:colId xmlns:a16="http://schemas.microsoft.com/office/drawing/2014/main" val="34598170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838980"/>
                  </a:ext>
                </a:extLst>
              </a:tr>
            </a:tbl>
          </a:graphicData>
        </a:graphic>
      </p:graphicFrame>
      <p:graphicFrame>
        <p:nvGraphicFramePr>
          <p:cNvPr id="25" name="Table 31">
            <a:extLst>
              <a:ext uri="{FF2B5EF4-FFF2-40B4-BE49-F238E27FC236}">
                <a16:creationId xmlns:a16="http://schemas.microsoft.com/office/drawing/2014/main" id="{EA79D1FB-E9EC-4F45-930D-3570D76774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633366"/>
              </p:ext>
            </p:extLst>
          </p:nvPr>
        </p:nvGraphicFramePr>
        <p:xfrm>
          <a:off x="2693619" y="8493074"/>
          <a:ext cx="3873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5563">
                  <a:extLst>
                    <a:ext uri="{9D8B030D-6E8A-4147-A177-3AD203B41FA5}">
                      <a16:colId xmlns:a16="http://schemas.microsoft.com/office/drawing/2014/main" val="3316638894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1591067042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172801023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691954292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478491929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34799351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4552878"/>
                  </a:ext>
                </a:extLst>
              </a:tr>
            </a:tbl>
          </a:graphicData>
        </a:graphic>
      </p:graphicFrame>
      <p:graphicFrame>
        <p:nvGraphicFramePr>
          <p:cNvPr id="33" name="Table 31">
            <a:extLst>
              <a:ext uri="{FF2B5EF4-FFF2-40B4-BE49-F238E27FC236}">
                <a16:creationId xmlns:a16="http://schemas.microsoft.com/office/drawing/2014/main" id="{86487D3E-5715-4700-ADCC-F21D8E0ED5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197959"/>
              </p:ext>
            </p:extLst>
          </p:nvPr>
        </p:nvGraphicFramePr>
        <p:xfrm>
          <a:off x="2693628" y="2522112"/>
          <a:ext cx="3873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5563">
                  <a:extLst>
                    <a:ext uri="{9D8B030D-6E8A-4147-A177-3AD203B41FA5}">
                      <a16:colId xmlns:a16="http://schemas.microsoft.com/office/drawing/2014/main" val="3316638894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1591067042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172801023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691954292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2478491929"/>
                    </a:ext>
                  </a:extLst>
                </a:gridCol>
                <a:gridCol w="645563">
                  <a:extLst>
                    <a:ext uri="{9D8B030D-6E8A-4147-A177-3AD203B41FA5}">
                      <a16:colId xmlns:a16="http://schemas.microsoft.com/office/drawing/2014/main" val="34799351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4552878"/>
                  </a:ext>
                </a:extLst>
              </a:tr>
            </a:tbl>
          </a:graphicData>
        </a:graphic>
      </p:graphicFrame>
      <p:sp>
        <p:nvSpPr>
          <p:cNvPr id="34" name="Oval 33">
            <a:extLst>
              <a:ext uri="{FF2B5EF4-FFF2-40B4-BE49-F238E27FC236}">
                <a16:creationId xmlns:a16="http://schemas.microsoft.com/office/drawing/2014/main" id="{9878176A-92F9-46A0-9E65-0656B559A538}"/>
              </a:ext>
            </a:extLst>
          </p:cNvPr>
          <p:cNvSpPr/>
          <p:nvPr/>
        </p:nvSpPr>
        <p:spPr>
          <a:xfrm>
            <a:off x="1173270" y="8678494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7522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0F5E0FAD-8088-412A-BDE2-D96A17803B05}"/>
                  </a:ext>
                </a:extLst>
              </p:cNvPr>
              <p:cNvSpPr/>
              <p:nvPr/>
            </p:nvSpPr>
            <p:spPr>
              <a:xfrm>
                <a:off x="561400" y="1025568"/>
                <a:ext cx="2467340" cy="101759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+mj-lt"/>
                  <a:buAutoNum type="alphaUcPeriod"/>
                </a:pPr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400" b="1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𝟖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0F5E0FAD-8088-412A-BDE2-D96A17803B0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400" y="1025568"/>
                <a:ext cx="2467340" cy="10175991"/>
              </a:xfrm>
              <a:prstGeom prst="rect">
                <a:avLst/>
              </a:prstGeom>
              <a:blipFill>
                <a:blip r:embed="rId2"/>
                <a:stretch>
                  <a:fillRect l="-32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>
            <a:extLst>
              <a:ext uri="{FF2B5EF4-FFF2-40B4-BE49-F238E27FC236}">
                <a16:creationId xmlns:a16="http://schemas.microsoft.com/office/drawing/2014/main" id="{A41FD282-BFF8-439A-895A-A0E2E244E89A}"/>
              </a:ext>
            </a:extLst>
          </p:cNvPr>
          <p:cNvSpPr/>
          <p:nvPr/>
        </p:nvSpPr>
        <p:spPr>
          <a:xfrm>
            <a:off x="1509251" y="1205009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AB591F5-7CE6-4B9C-A58A-9B2043DB8F88}"/>
              </a:ext>
            </a:extLst>
          </p:cNvPr>
          <p:cNvSpPr/>
          <p:nvPr/>
        </p:nvSpPr>
        <p:spPr>
          <a:xfrm>
            <a:off x="1433049" y="2535939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C81D045-FEB1-4FCF-AD05-2F533A3540FE}"/>
              </a:ext>
            </a:extLst>
          </p:cNvPr>
          <p:cNvSpPr/>
          <p:nvPr/>
        </p:nvSpPr>
        <p:spPr>
          <a:xfrm>
            <a:off x="1553438" y="7811179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92E7937-362F-4860-821C-5EAEBBFEEC12}"/>
              </a:ext>
            </a:extLst>
          </p:cNvPr>
          <p:cNvSpPr/>
          <p:nvPr/>
        </p:nvSpPr>
        <p:spPr>
          <a:xfrm>
            <a:off x="1433049" y="3816770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07BCF53-DEE7-4007-B2B2-50702D48F037}"/>
              </a:ext>
            </a:extLst>
          </p:cNvPr>
          <p:cNvSpPr/>
          <p:nvPr/>
        </p:nvSpPr>
        <p:spPr>
          <a:xfrm>
            <a:off x="1420013" y="5173559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5FE6256-4EF9-4B30-8163-CB219CAD3DDB}"/>
              </a:ext>
            </a:extLst>
          </p:cNvPr>
          <p:cNvSpPr/>
          <p:nvPr/>
        </p:nvSpPr>
        <p:spPr>
          <a:xfrm>
            <a:off x="1420013" y="6452882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4112902-D459-4C84-BB61-A5CC2732B657}"/>
              </a:ext>
            </a:extLst>
          </p:cNvPr>
          <p:cNvSpPr/>
          <p:nvPr/>
        </p:nvSpPr>
        <p:spPr>
          <a:xfrm>
            <a:off x="1433049" y="9090502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29B4FC94-CF87-442D-A904-24C41CE6A024}"/>
                  </a:ext>
                </a:extLst>
              </p:cNvPr>
              <p:cNvSpPr/>
              <p:nvPr/>
            </p:nvSpPr>
            <p:spPr>
              <a:xfrm>
                <a:off x="4020778" y="1025568"/>
                <a:ext cx="2467340" cy="101535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+mj-lt"/>
                  <a:buAutoNum type="alphaUcPeriod"/>
                </a:pPr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 i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>
                  <a:buFont typeface="+mj-lt"/>
                  <a:buAutoNum type="alphaUcPeriod"/>
                </a:pPr>
                <a:endParaRPr lang="en-GB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29B4FC94-CF87-442D-A904-24C41CE6A0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0778" y="1025568"/>
                <a:ext cx="2467340" cy="10153549"/>
              </a:xfrm>
              <a:prstGeom prst="rect">
                <a:avLst/>
              </a:prstGeom>
              <a:blipFill>
                <a:blip r:embed="rId3"/>
                <a:stretch>
                  <a:fillRect l="-34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Oval 20">
            <a:extLst>
              <a:ext uri="{FF2B5EF4-FFF2-40B4-BE49-F238E27FC236}">
                <a16:creationId xmlns:a16="http://schemas.microsoft.com/office/drawing/2014/main" id="{A8E1C768-B21A-422D-88BB-3747B3386715}"/>
              </a:ext>
            </a:extLst>
          </p:cNvPr>
          <p:cNvSpPr/>
          <p:nvPr/>
        </p:nvSpPr>
        <p:spPr>
          <a:xfrm>
            <a:off x="4968629" y="1205009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1D06584-71A4-4759-94C9-FFDCD1C958F2}"/>
              </a:ext>
            </a:extLst>
          </p:cNvPr>
          <p:cNvSpPr/>
          <p:nvPr/>
        </p:nvSpPr>
        <p:spPr>
          <a:xfrm>
            <a:off x="4892427" y="2535939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16B0844-88EC-4D46-A03E-1AE4F0428E4A}"/>
              </a:ext>
            </a:extLst>
          </p:cNvPr>
          <p:cNvSpPr/>
          <p:nvPr/>
        </p:nvSpPr>
        <p:spPr>
          <a:xfrm>
            <a:off x="4891705" y="7753978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1D3BC1F-FB43-48DC-9CAA-3B2557A978E7}"/>
              </a:ext>
            </a:extLst>
          </p:cNvPr>
          <p:cNvSpPr/>
          <p:nvPr/>
        </p:nvSpPr>
        <p:spPr>
          <a:xfrm>
            <a:off x="4892427" y="3816770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87F1698E-3877-4E53-A731-78F66AACE697}"/>
              </a:ext>
            </a:extLst>
          </p:cNvPr>
          <p:cNvSpPr/>
          <p:nvPr/>
        </p:nvSpPr>
        <p:spPr>
          <a:xfrm>
            <a:off x="4879391" y="5173559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EC9D496-E896-42B1-9D60-48070A0644ED}"/>
              </a:ext>
            </a:extLst>
          </p:cNvPr>
          <p:cNvSpPr/>
          <p:nvPr/>
        </p:nvSpPr>
        <p:spPr>
          <a:xfrm>
            <a:off x="4879391" y="6465748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90DA0A4-210F-412E-8776-B8998B2DBEE5}"/>
              </a:ext>
            </a:extLst>
          </p:cNvPr>
          <p:cNvSpPr/>
          <p:nvPr/>
        </p:nvSpPr>
        <p:spPr>
          <a:xfrm>
            <a:off x="4879391" y="8977659"/>
            <a:ext cx="483263" cy="4580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0BF86B3-265A-45BB-9484-2C9633742477}"/>
              </a:ext>
            </a:extLst>
          </p:cNvPr>
          <p:cNvSpPr/>
          <p:nvPr/>
        </p:nvSpPr>
        <p:spPr>
          <a:xfrm>
            <a:off x="112735" y="37576"/>
            <a:ext cx="44216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28/04/22</a:t>
            </a:r>
          </a:p>
          <a:p>
            <a:r>
              <a:rPr lang="en-GB" b="1" u="sng" dirty="0">
                <a:latin typeface="Century Gothic" panose="020B0502020202020204" pitchFamily="34" charset="0"/>
              </a:rPr>
              <a:t>LO: Can I compare fractions?</a:t>
            </a:r>
          </a:p>
          <a:p>
            <a:r>
              <a:rPr lang="en-GB" b="1" u="sng" dirty="0">
                <a:latin typeface="Century Gothic" panose="020B0502020202020204" pitchFamily="34" charset="0"/>
              </a:rPr>
              <a:t>ARE</a:t>
            </a:r>
          </a:p>
        </p:txBody>
      </p:sp>
    </p:spTree>
    <p:extLst>
      <p:ext uri="{BB962C8B-B14F-4D97-AF65-F5344CB8AC3E}">
        <p14:creationId xmlns:p14="http://schemas.microsoft.com/office/powerpoint/2010/main" val="1809371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ECD7BD8F-BC80-4770-8D89-629D288ED3F6}"/>
              </a:ext>
            </a:extLst>
          </p:cNvPr>
          <p:cNvSpPr/>
          <p:nvPr/>
        </p:nvSpPr>
        <p:spPr>
          <a:xfrm>
            <a:off x="3036304" y="9617901"/>
            <a:ext cx="29805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YELLOW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87A3C1-DB81-4C2C-AB80-5C66B7CEBD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55" t="31399" r="53982" b="41276"/>
          <a:stretch/>
        </p:blipFill>
        <p:spPr>
          <a:xfrm>
            <a:off x="63498" y="68626"/>
            <a:ext cx="3302001" cy="248023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C581A0E-CB74-4FD4-83B9-3048439556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833" t="64918" r="53704" b="15000"/>
          <a:stretch/>
        </p:blipFill>
        <p:spPr>
          <a:xfrm>
            <a:off x="63497" y="5628936"/>
            <a:ext cx="3302002" cy="18228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6A4635D-F471-47CB-B0BE-AB13121A28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611" t="31399" r="20926" b="36318"/>
          <a:stretch/>
        </p:blipFill>
        <p:spPr>
          <a:xfrm>
            <a:off x="63498" y="2623793"/>
            <a:ext cx="3302002" cy="29302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BD3A427-B163-460D-9AA7-E99CFBC95E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55" t="31399" r="53982" b="41276"/>
          <a:stretch/>
        </p:blipFill>
        <p:spPr>
          <a:xfrm>
            <a:off x="3479800" y="68626"/>
            <a:ext cx="3302001" cy="248023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9B5C329-6D84-46AC-89C1-DB98754EA3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833" t="64918" r="53704" b="15000"/>
          <a:stretch/>
        </p:blipFill>
        <p:spPr>
          <a:xfrm>
            <a:off x="3479799" y="5628936"/>
            <a:ext cx="3302002" cy="18228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68E52C-0325-4E75-A2CE-8F419F19EB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611" t="31399" r="20926" b="36318"/>
          <a:stretch/>
        </p:blipFill>
        <p:spPr>
          <a:xfrm>
            <a:off x="3479800" y="2623793"/>
            <a:ext cx="3302002" cy="29302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0547265-39A8-4B2D-BBDE-85E7D2018A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769" t="39793" r="43147" b="42177"/>
          <a:stretch/>
        </p:blipFill>
        <p:spPr>
          <a:xfrm>
            <a:off x="63497" y="7526691"/>
            <a:ext cx="3302002" cy="196021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2657DF3-D27E-4C54-B6DE-92CCDE1D9C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769" t="39793" r="43147" b="42177"/>
          <a:stretch/>
        </p:blipFill>
        <p:spPr>
          <a:xfrm>
            <a:off x="3479799" y="7526691"/>
            <a:ext cx="3302002" cy="196021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80378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1067</TotalTime>
  <Words>82</Words>
  <Application>Microsoft Office PowerPoint</Application>
  <PresentationFormat>A4 Paper (210x297 mm)</PresentationFormat>
  <Paragraphs>92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Cambria Math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Good</dc:creator>
  <cp:lastModifiedBy>Daniel Good</cp:lastModifiedBy>
  <cp:revision>28</cp:revision>
  <cp:lastPrinted>2022-03-29T15:49:01Z</cp:lastPrinted>
  <dcterms:created xsi:type="dcterms:W3CDTF">2022-03-29T15:14:22Z</dcterms:created>
  <dcterms:modified xsi:type="dcterms:W3CDTF">2022-04-27T17:11:08Z</dcterms:modified>
</cp:coreProperties>
</file>