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342" r:id="rId11"/>
    <p:sldId id="343" r:id="rId12"/>
    <p:sldId id="296" r:id="rId13"/>
    <p:sldId id="297" r:id="rId14"/>
    <p:sldId id="298" r:id="rId15"/>
    <p:sldId id="339" r:id="rId16"/>
    <p:sldId id="299" r:id="rId17"/>
    <p:sldId id="317" r:id="rId18"/>
    <p:sldId id="330" r:id="rId19"/>
    <p:sldId id="331" r:id="rId20"/>
    <p:sldId id="332" r:id="rId21"/>
    <p:sldId id="301" r:id="rId22"/>
    <p:sldId id="333" r:id="rId23"/>
    <p:sldId id="334" r:id="rId24"/>
    <p:sldId id="335" r:id="rId25"/>
    <p:sldId id="336" r:id="rId26"/>
    <p:sldId id="337" r:id="rId27"/>
    <p:sldId id="329" r:id="rId28"/>
    <p:sldId id="34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62" d="100"/>
          <a:sy n="62" d="100"/>
        </p:scale>
        <p:origin x="1424" y="-60"/>
      </p:cViewPr>
      <p:guideLst>
        <p:guide orient="horz" pos="36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9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0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18.01.21 – Arithmetic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a:rPr lang="en-GB" sz="36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x 5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300 ÷ 100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72 ÷ 8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3,651 + 10,320 = 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137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408C729-8924-4F98-990F-AE194EA4EE86}"/>
                  </a:ext>
                </a:extLst>
              </p:cNvPr>
              <p:cNvSpPr txBox="1"/>
              <p:nvPr/>
            </p:nvSpPr>
            <p:spPr>
              <a:xfrm>
                <a:off x="169523" y="176812"/>
                <a:ext cx="7977884" cy="7368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Arithmetic Answers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4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0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40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0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a:rPr lang="en-GB" sz="40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11</m:t>
                        </m:r>
                      </m:num>
                      <m:den>
                        <m:r>
                          <a:rPr lang="en-GB" sz="4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40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x 5 = </a:t>
                </a:r>
                <a:r>
                  <a:rPr lang="en-GB" sz="40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40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300 ÷ 100 = </a:t>
                </a:r>
                <a:r>
                  <a:rPr lang="en-GB" sz="40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40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72 ÷ 8 = </a:t>
                </a:r>
                <a:r>
                  <a:rPr lang="en-GB" sz="40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40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3,651 + 10,320 = </a:t>
                </a:r>
                <a:r>
                  <a:rPr lang="en-GB" sz="40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13,971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408C729-8924-4F98-990F-AE194EA4E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523" y="176812"/>
                <a:ext cx="7977884" cy="7368427"/>
              </a:xfrm>
              <a:prstGeom prst="rect">
                <a:avLst/>
              </a:prstGeom>
              <a:blipFill>
                <a:blip r:embed="rId2"/>
                <a:stretch>
                  <a:fillRect l="-2750" t="-74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2475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76CEEC-79AC-4954-B405-F31AE21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8944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188543"/>
              </p:ext>
            </p:extLst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9ABE13-B487-4F52-92BE-FA8D21C921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E71DC2-AAF8-42F8-B34A-5D438D58D7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9E2B62-116E-477E-BC04-709A5B67A5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2981AE-3F5C-437C-8B59-301E004F8F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454AC-13C1-4D0F-B0B5-8441C7F33B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7D2E2F-1017-4881-81D6-787A88BDA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60ED0F-2EC2-43C2-B038-2C55E803DA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6B237C3-9088-4B33-802B-393F3B4225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B86E167-F6B0-46A0-91A5-0022EE4E1E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51BB9D7-E016-429D-B2A1-44653A1D33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02F817-0C90-4902-84A4-BB25683CF6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DEED6F-6835-4577-9974-58F52B3C68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698C42-861E-45AF-8EAA-5D8AEAC7BE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2940DE1-7E55-4B6A-ACE1-52B4312962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1F9BCAB-B596-422C-83F9-77B6CC0448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CA64FE-1028-4283-B7F3-A808AF12FD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CA7D876-8FAD-45EA-A8C9-D24D756339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5B4F465-1A3C-493F-AA36-CB51087124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2131B90-BD9B-4B85-BD2D-A37A57470D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18364F2-FF65-4CF6-9275-B6CC3B581F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503DEC8-39BB-407D-9292-7CACA89362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E55F340-B288-482D-8467-79D1CA0376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91E1F09-8028-467E-91CC-E75B7BC550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C6AB66F-C9E9-43DB-822B-1CBBA0759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6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/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E440734-CDB8-43A8-8624-E9480D75E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480239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95C640B-6BD8-4A4C-823B-6C653F7BD1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480238"/>
            <a:ext cx="594385" cy="57974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C3AB8A7-8D84-4FD0-9349-DF68291A05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467735"/>
            <a:ext cx="594385" cy="57974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9FB5CE-C86D-402A-8571-2BE1F62397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467735"/>
            <a:ext cx="594385" cy="57974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577A64B-E3A9-4397-A935-B7AE0F19C0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3455230"/>
            <a:ext cx="594385" cy="57974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FFD891B-9201-41D2-A5CD-DA5B1D97F1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973988"/>
            <a:ext cx="594385" cy="57974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AE88F6B-4F85-46AA-99AF-B6B657481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973987"/>
            <a:ext cx="594385" cy="57974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7DCE3F6-3F55-45F7-A78C-6A6F76E5C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961484"/>
            <a:ext cx="594385" cy="57974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6B79703E-FD64-4018-9DE7-DF3F16F9D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961484"/>
            <a:ext cx="594385" cy="57974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6DB8A30-19F5-48EB-AD96-434D07AC6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6" y="3455231"/>
            <a:ext cx="594385" cy="5797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3195831" y="4946821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groups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3195831" y="5376379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in each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6850461" y="5275906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groups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6850461" y="5705464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in each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5EB348-9A6A-4105-BA00-C4A0D9100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2E407B-2397-4744-A22C-02EADEAFC2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9C92E7B-8BF4-4A81-A792-A6EB338B20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32950C3-3DA1-49FC-8F9C-41640CCFB5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B640219-0915-4705-8555-FB79580E27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D753E79-D0D9-4FBA-B225-E08707DC4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B63856A-01EC-49E1-BD0D-8EEC0A11F5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0AFE897-F69E-4742-A49A-D03E65F5CE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061F125-A0E3-4E4F-ABCC-37A3BF9F44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FA3A15E-7191-4F08-ABA4-69A384A9A0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141C521-DEF5-438F-BAA8-16AF76BA28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A7E0591-3561-4066-B1AB-C3A3523A70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C8AACB8-07E5-46E2-9FCF-1EE8FA9C75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AADD672-FFA3-4775-9608-33EE451B7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A100F4F-39B9-4947-BE31-C54026DB22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B887EF5-83E7-4BE9-AF8B-8CBBEA1510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C2D74F-6C14-4AB4-A5E6-F2FFC120CD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FDB63E1-4279-42C9-9E6C-5D17E8A8F9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0536F08-58B3-46BA-B2B8-505E4839EE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C6A0B35-866E-4D8F-B09B-589D2C33BF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AA92969-16B0-458D-BF12-638473C690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8C884B1-530C-40E2-8650-762C6195AD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22091E2-BECF-44E7-B0F4-4A6F3DE0E4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9D79E6E-4AF0-437B-A087-57C18DE3B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42726 0.10394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48004 0.21899 " pathEditMode="relative" rAng="0" ptsTypes="AA">
                                      <p:cBhvr>
                                        <p:cTn id="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109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42448 0.2571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128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40625 0.0312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15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40608 0.06829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340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34948 0.17987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29462 0.02963 " pathEditMode="relative" rAng="0" ptsTypes="AA">
                                      <p:cBhvr>
                                        <p:cTn id="6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1481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40243 0.07639 " pathEditMode="relative" rAng="0" ptsTypes="AA">
                                      <p:cBhvr>
                                        <p:cTn id="69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22" y="381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40365 0.10278 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9392 0.02963 " pathEditMode="relative" rAng="0" ptsTypes="AA">
                                      <p:cBhvr>
                                        <p:cTn id="7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148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40278 0.07639 " pathEditMode="relative" rAng="0" ptsTypes="AA">
                                      <p:cBhvr>
                                        <p:cTn id="75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381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40364 0.1027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497 0.0044 " pathEditMode="relative" rAng="0" ptsTypes="AA">
                                      <p:cBhvr>
                                        <p:cTn id="79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20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-0.40156 0.04723 " pathEditMode="relative" rAng="0" ptsTypes="AA">
                                      <p:cBhvr>
                                        <p:cTn id="81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236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0.29479 0.0044 " pathEditMode="relative" rAng="0" ptsTypes="AA">
                                      <p:cBhvr>
                                        <p:cTn id="8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20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40069 0.04723 " pathEditMode="relative" rAng="0" ptsTypes="AA">
                                      <p:cBhvr>
                                        <p:cTn id="85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35" y="236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29427 -0.02476 " pathEditMode="relative" rAng="0" ptsTypes="AA">
                                      <p:cBhvr>
                                        <p:cTn id="8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-125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2934 -0.02476 " pathEditMode="relative" rAng="0" ptsTypes="AA">
                                      <p:cBhvr>
                                        <p:cTn id="8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40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74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2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F33437F-8974-42F1-9ABC-93CC7635FEE7}"/>
              </a:ext>
            </a:extLst>
          </p:cNvPr>
          <p:cNvSpPr/>
          <p:nvPr/>
        </p:nvSpPr>
        <p:spPr>
          <a:xfrm>
            <a:off x="932060" y="1371602"/>
            <a:ext cx="939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603B795D-B41F-4A64-8704-4F54BFBB22D9}"/>
              </a:ext>
            </a:extLst>
          </p:cNvPr>
          <p:cNvSpPr/>
          <p:nvPr/>
        </p:nvSpPr>
        <p:spPr>
          <a:xfrm>
            <a:off x="1861328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B35F7CF4-ED67-4714-B73A-3F8BFFE305F0}"/>
              </a:ext>
            </a:extLst>
          </p:cNvPr>
          <p:cNvSpPr/>
          <p:nvPr/>
        </p:nvSpPr>
        <p:spPr>
          <a:xfrm>
            <a:off x="276683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B530475A-4AFB-4885-9835-16689C92DB86}"/>
              </a:ext>
            </a:extLst>
          </p:cNvPr>
          <p:cNvSpPr/>
          <p:nvPr/>
        </p:nvSpPr>
        <p:spPr>
          <a:xfrm>
            <a:off x="3675357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91237AA-6042-4821-81BC-F07C92A5358B}"/>
              </a:ext>
            </a:extLst>
          </p:cNvPr>
          <p:cNvSpPr/>
          <p:nvPr/>
        </p:nvSpPr>
        <p:spPr>
          <a:xfrm>
            <a:off x="4583875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1AB2455-9D15-4603-A395-21F358D97A5B}"/>
              </a:ext>
            </a:extLst>
          </p:cNvPr>
          <p:cNvSpPr/>
          <p:nvPr/>
        </p:nvSpPr>
        <p:spPr>
          <a:xfrm>
            <a:off x="5492393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DC697145-C703-4200-A14A-96220CC4BB45}"/>
              </a:ext>
            </a:extLst>
          </p:cNvPr>
          <p:cNvSpPr/>
          <p:nvPr/>
        </p:nvSpPr>
        <p:spPr>
          <a:xfrm>
            <a:off x="6400911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602FD18D-BEAF-4F37-B036-5204F58E43F4}"/>
              </a:ext>
            </a:extLst>
          </p:cNvPr>
          <p:cNvSpPr/>
          <p:nvPr/>
        </p:nvSpPr>
        <p:spPr>
          <a:xfrm>
            <a:off x="730942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5B3F319-D4BE-4066-A2A6-17742FC39337}"/>
              </a:ext>
            </a:extLst>
          </p:cNvPr>
          <p:cNvSpPr txBox="1"/>
          <p:nvPr/>
        </p:nvSpPr>
        <p:spPr>
          <a:xfrm>
            <a:off x="2962169" y="232973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A039B44-A7AA-45B4-BD1C-3F6D0DAAC4A7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16A956C-0A2F-4E13-9171-B9BF8012583B}"/>
              </a:ext>
            </a:extLst>
          </p:cNvPr>
          <p:cNvSpPr txBox="1"/>
          <p:nvPr/>
        </p:nvSpPr>
        <p:spPr>
          <a:xfrm>
            <a:off x="28086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5E0190B6-7D3F-42C4-8B65-186347FF8456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" grpId="0" animBg="1"/>
      <p:bldP spid="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/>
      <p:bldP spid="64" grpId="0"/>
      <p:bldP spid="65" grpId="0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4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9F5CD13-ADA0-472F-90C7-B5FA40C68F6F}"/>
              </a:ext>
            </a:extLst>
          </p:cNvPr>
          <p:cNvSpPr/>
          <p:nvPr/>
        </p:nvSpPr>
        <p:spPr>
          <a:xfrm>
            <a:off x="932060" y="1371602"/>
            <a:ext cx="183781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EB1B7B-C4DD-402E-86B1-06778252A2E2}"/>
              </a:ext>
            </a:extLst>
          </p:cNvPr>
          <p:cNvSpPr/>
          <p:nvPr/>
        </p:nvSpPr>
        <p:spPr>
          <a:xfrm>
            <a:off x="2769872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EFBFC65-D092-4987-97CD-74C37247A1CD}"/>
              </a:ext>
            </a:extLst>
          </p:cNvPr>
          <p:cNvSpPr/>
          <p:nvPr/>
        </p:nvSpPr>
        <p:spPr>
          <a:xfrm>
            <a:off x="45897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573D422-CE75-438F-AE46-3930FD742CDF}"/>
              </a:ext>
            </a:extLst>
          </p:cNvPr>
          <p:cNvSpPr/>
          <p:nvPr/>
        </p:nvSpPr>
        <p:spPr>
          <a:xfrm>
            <a:off x="64009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101D03-1D10-4D4A-91DA-8329ADDFB58D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1E4630-E645-477B-9CBA-34912EAF415F}"/>
              </a:ext>
            </a:extLst>
          </p:cNvPr>
          <p:cNvSpPr txBox="1"/>
          <p:nvPr/>
        </p:nvSpPr>
        <p:spPr>
          <a:xfrm>
            <a:off x="2826279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82B9EBC-2F30-491E-91EC-8A46FBEF0D3D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17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5</a:t>
            </a:r>
          </a:p>
          <a:p>
            <a:endParaRPr lang="en-GB" sz="2800" dirty="0"/>
          </a:p>
          <a:p>
            <a:r>
              <a:rPr lang="en-GB" sz="2800" dirty="0"/>
              <a:t>There is </a:t>
            </a:r>
            <a:r>
              <a:rPr lang="en-GB" sz="2800" u="sng" dirty="0"/>
              <a:t>		</a:t>
            </a:r>
            <a:r>
              <a:rPr lang="en-GB" sz="2800" dirty="0"/>
              <a:t> cube remaining.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remainder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CCA5DEB-8A6B-412C-B95D-EBEE8B427A54}"/>
              </a:ext>
            </a:extLst>
          </p:cNvPr>
          <p:cNvSpPr/>
          <p:nvPr/>
        </p:nvSpPr>
        <p:spPr>
          <a:xfrm>
            <a:off x="932060" y="1371602"/>
            <a:ext cx="2288537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1F14618-A0D5-417F-A445-78F1E4476F70}"/>
              </a:ext>
            </a:extLst>
          </p:cNvPr>
          <p:cNvSpPr/>
          <p:nvPr/>
        </p:nvSpPr>
        <p:spPr>
          <a:xfrm>
            <a:off x="3215352" y="1371602"/>
            <a:ext cx="2274029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CD0090A-B6C6-48B3-A731-5C7D0D5167BA}"/>
              </a:ext>
            </a:extLst>
          </p:cNvPr>
          <p:cNvSpPr/>
          <p:nvPr/>
        </p:nvSpPr>
        <p:spPr>
          <a:xfrm>
            <a:off x="5492471" y="1371602"/>
            <a:ext cx="2265706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12D9B0-6BD3-43F2-8AAA-BCB7A61FAB60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35D64B-082F-4B71-B062-86BAD22E5A62}"/>
              </a:ext>
            </a:extLst>
          </p:cNvPr>
          <p:cNvSpPr txBox="1"/>
          <p:nvPr/>
        </p:nvSpPr>
        <p:spPr>
          <a:xfrm>
            <a:off x="27030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008735-0E2B-46D8-A424-DD467676425F}"/>
              </a:ext>
            </a:extLst>
          </p:cNvPr>
          <p:cNvSpPr txBox="1"/>
          <p:nvPr/>
        </p:nvSpPr>
        <p:spPr>
          <a:xfrm>
            <a:off x="2886798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2CCB75-5B1A-4029-9D0E-7D12088376C0}"/>
              </a:ext>
            </a:extLst>
          </p:cNvPr>
          <p:cNvSpPr txBox="1"/>
          <p:nvPr/>
        </p:nvSpPr>
        <p:spPr>
          <a:xfrm>
            <a:off x="4973814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3794392-A277-441F-BA48-638294AF3C08}"/>
              </a:ext>
            </a:extLst>
          </p:cNvPr>
          <p:cNvSpPr/>
          <p:nvPr/>
        </p:nvSpPr>
        <p:spPr>
          <a:xfrm>
            <a:off x="2838644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FBE3ABE-C0C6-4097-9CBF-AB1D3D9617B8}"/>
              </a:ext>
            </a:extLst>
          </p:cNvPr>
          <p:cNvSpPr/>
          <p:nvPr/>
        </p:nvSpPr>
        <p:spPr>
          <a:xfrm>
            <a:off x="4912968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9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6427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</a:t>
            </a:r>
            <a:r>
              <a:rPr lang="en-GB" sz="2800" u="sng" dirty="0"/>
              <a:t>		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remaining.</a:t>
            </a:r>
          </a:p>
          <a:p>
            <a:endParaRPr lang="en-GB" sz="2800" dirty="0"/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     ÷      </a:t>
            </a:r>
            <a:r>
              <a:rPr lang="en-GB" sz="2800" dirty="0"/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 remainder</a:t>
            </a:r>
          </a:p>
          <a:p>
            <a:endParaRPr lang="en-GB" sz="2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9D01247-7268-4E3A-AF59-259B32862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84C855-90A3-4FA3-BD4F-A519E0FA7A22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381CB2F-2860-4C98-8AF7-1298FE04B515}"/>
              </a:ext>
            </a:extLst>
          </p:cNvPr>
          <p:cNvSpPr/>
          <p:nvPr/>
        </p:nvSpPr>
        <p:spPr>
          <a:xfrm>
            <a:off x="932060" y="1371602"/>
            <a:ext cx="2742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89A00-664E-44AA-B5BE-0F0162B5B0A2}"/>
              </a:ext>
            </a:extLst>
          </p:cNvPr>
          <p:cNvSpPr/>
          <p:nvPr/>
        </p:nvSpPr>
        <p:spPr>
          <a:xfrm>
            <a:off x="3674356" y="1365744"/>
            <a:ext cx="2722548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47FE21-EE4D-480C-A67D-83C83ED20F35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32EAD6-5EC7-4B31-B3EB-BAB3BF86C434}"/>
              </a:ext>
            </a:extLst>
          </p:cNvPr>
          <p:cNvSpPr txBox="1"/>
          <p:nvPr/>
        </p:nvSpPr>
        <p:spPr>
          <a:xfrm>
            <a:off x="5377300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D013C1-7809-4057-832B-62E2E6B54DF7}"/>
              </a:ext>
            </a:extLst>
          </p:cNvPr>
          <p:cNvSpPr txBox="1"/>
          <p:nvPr/>
        </p:nvSpPr>
        <p:spPr>
          <a:xfrm>
            <a:off x="3035640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799FFE-36CD-4457-9514-8D39175BCDFD}"/>
              </a:ext>
            </a:extLst>
          </p:cNvPr>
          <p:cNvSpPr txBox="1"/>
          <p:nvPr/>
        </p:nvSpPr>
        <p:spPr>
          <a:xfrm>
            <a:off x="1324126" y="48964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ACCD08-5168-4278-90D6-737BC035A4D1}"/>
              </a:ext>
            </a:extLst>
          </p:cNvPr>
          <p:cNvSpPr txBox="1"/>
          <p:nvPr/>
        </p:nvSpPr>
        <p:spPr>
          <a:xfrm>
            <a:off x="2191873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F03787A-7F81-44F0-88B1-AC6F9C5D511B}"/>
              </a:ext>
            </a:extLst>
          </p:cNvPr>
          <p:cNvSpPr txBox="1"/>
          <p:nvPr/>
        </p:nvSpPr>
        <p:spPr>
          <a:xfrm>
            <a:off x="3011917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38588F-CB96-41F5-A671-80635E5461C5}"/>
              </a:ext>
            </a:extLst>
          </p:cNvPr>
          <p:cNvSpPr txBox="1"/>
          <p:nvPr/>
        </p:nvSpPr>
        <p:spPr>
          <a:xfrm>
            <a:off x="5070304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382C5AC-D03B-433B-8E61-D0A3B232EED0}"/>
              </a:ext>
            </a:extLst>
          </p:cNvPr>
          <p:cNvSpPr/>
          <p:nvPr/>
        </p:nvSpPr>
        <p:spPr>
          <a:xfrm>
            <a:off x="1374628" y="491978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2179F8E-BDDD-43A6-ADCD-FB0008165D76}"/>
              </a:ext>
            </a:extLst>
          </p:cNvPr>
          <p:cNvSpPr/>
          <p:nvPr/>
        </p:nvSpPr>
        <p:spPr>
          <a:xfrm>
            <a:off x="2145559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EADF5B3-7E06-4DE4-9D06-85058D002DDD}"/>
              </a:ext>
            </a:extLst>
          </p:cNvPr>
          <p:cNvSpPr/>
          <p:nvPr/>
        </p:nvSpPr>
        <p:spPr>
          <a:xfrm>
            <a:off x="2955878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B56F47C-2091-4825-A806-53E11A044D4B}"/>
              </a:ext>
            </a:extLst>
          </p:cNvPr>
          <p:cNvSpPr/>
          <p:nvPr/>
        </p:nvSpPr>
        <p:spPr>
          <a:xfrm>
            <a:off x="5030202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03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06BD7-B0DF-4935-9859-5477E2ECD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630878"/>
              </p:ext>
            </p:extLst>
          </p:nvPr>
        </p:nvGraphicFramePr>
        <p:xfrm>
          <a:off x="1026896" y="223519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3C11A6B-51D9-4CA6-ABB7-681338F5EC37}"/>
              </a:ext>
            </a:extLst>
          </p:cNvPr>
          <p:cNvSpPr txBox="1"/>
          <p:nvPr/>
        </p:nvSpPr>
        <p:spPr>
          <a:xfrm>
            <a:off x="7626278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5ECA1-5B9B-4C77-80B3-5FA62F849CD2}"/>
              </a:ext>
            </a:extLst>
          </p:cNvPr>
          <p:cNvSpPr txBox="1"/>
          <p:nvPr/>
        </p:nvSpPr>
        <p:spPr>
          <a:xfrm>
            <a:off x="7197409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767EB-6FC5-477D-A435-A7E5FFE2507D}"/>
              </a:ext>
            </a:extLst>
          </p:cNvPr>
          <p:cNvSpPr txBox="1"/>
          <p:nvPr/>
        </p:nvSpPr>
        <p:spPr>
          <a:xfrm>
            <a:off x="6768540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F07FB1-9F3C-4F1F-965D-3879C19C6B2C}"/>
              </a:ext>
            </a:extLst>
          </p:cNvPr>
          <p:cNvSpPr txBox="1"/>
          <p:nvPr/>
        </p:nvSpPr>
        <p:spPr>
          <a:xfrm>
            <a:off x="6339671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78C19-1033-4D90-941B-212934A51A48}"/>
              </a:ext>
            </a:extLst>
          </p:cNvPr>
          <p:cNvSpPr txBox="1"/>
          <p:nvPr/>
        </p:nvSpPr>
        <p:spPr>
          <a:xfrm>
            <a:off x="5910802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BF84E0-39CD-4DB9-B53E-E8F18F53873E}"/>
              </a:ext>
            </a:extLst>
          </p:cNvPr>
          <p:cNvSpPr txBox="1"/>
          <p:nvPr/>
        </p:nvSpPr>
        <p:spPr>
          <a:xfrm>
            <a:off x="5481933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AFEB7-CA4E-4580-AC54-A943798D5660}"/>
              </a:ext>
            </a:extLst>
          </p:cNvPr>
          <p:cNvSpPr txBox="1"/>
          <p:nvPr/>
        </p:nvSpPr>
        <p:spPr>
          <a:xfrm>
            <a:off x="5053064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C6EF1C-9ED1-419E-A8BC-A2049A079040}"/>
              </a:ext>
            </a:extLst>
          </p:cNvPr>
          <p:cNvSpPr txBox="1"/>
          <p:nvPr/>
        </p:nvSpPr>
        <p:spPr>
          <a:xfrm>
            <a:off x="4702914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1181D-D8F5-46FD-93FF-167F02A6C674}"/>
              </a:ext>
            </a:extLst>
          </p:cNvPr>
          <p:cNvSpPr txBox="1"/>
          <p:nvPr/>
        </p:nvSpPr>
        <p:spPr>
          <a:xfrm>
            <a:off x="427556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0728BF-407D-461C-9F93-B55A58B53FD8}"/>
              </a:ext>
            </a:extLst>
          </p:cNvPr>
          <p:cNvSpPr txBox="1"/>
          <p:nvPr/>
        </p:nvSpPr>
        <p:spPr>
          <a:xfrm>
            <a:off x="384822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F042BE-4BCA-4C41-AAFF-95DE81AD2935}"/>
              </a:ext>
            </a:extLst>
          </p:cNvPr>
          <p:cNvSpPr txBox="1"/>
          <p:nvPr/>
        </p:nvSpPr>
        <p:spPr>
          <a:xfrm>
            <a:off x="342088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7ECC91-3A6F-45C6-894D-684F2A974604}"/>
              </a:ext>
            </a:extLst>
          </p:cNvPr>
          <p:cNvSpPr txBox="1"/>
          <p:nvPr/>
        </p:nvSpPr>
        <p:spPr>
          <a:xfrm>
            <a:off x="299353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53FBEA-2C43-4F4E-8657-CB9A8302BBF0}"/>
              </a:ext>
            </a:extLst>
          </p:cNvPr>
          <p:cNvSpPr txBox="1"/>
          <p:nvPr/>
        </p:nvSpPr>
        <p:spPr>
          <a:xfrm>
            <a:off x="2566193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282B81-F448-47FB-8908-02F59A93A28F}"/>
              </a:ext>
            </a:extLst>
          </p:cNvPr>
          <p:cNvSpPr txBox="1"/>
          <p:nvPr/>
        </p:nvSpPr>
        <p:spPr>
          <a:xfrm>
            <a:off x="213884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7944FA-EB37-47AA-A93E-90FBB1F226C0}"/>
              </a:ext>
            </a:extLst>
          </p:cNvPr>
          <p:cNvSpPr txBox="1"/>
          <p:nvPr/>
        </p:nvSpPr>
        <p:spPr>
          <a:xfrm>
            <a:off x="171150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80D92-5147-4B50-B4FC-C4B01EDC5B12}"/>
              </a:ext>
            </a:extLst>
          </p:cNvPr>
          <p:cNvSpPr txBox="1"/>
          <p:nvPr/>
        </p:nvSpPr>
        <p:spPr>
          <a:xfrm>
            <a:off x="128416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CBB603-0B1D-44F2-8475-E2B7634783B7}"/>
              </a:ext>
            </a:extLst>
          </p:cNvPr>
          <p:cNvSpPr txBox="1"/>
          <p:nvPr/>
        </p:nvSpPr>
        <p:spPr>
          <a:xfrm>
            <a:off x="85681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blipFill>
                <a:blip r:embed="rId5"/>
                <a:stretch>
                  <a:fillRect l="-6849" t="-13953" r="-58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Bracket 20">
            <a:extLst>
              <a:ext uri="{FF2B5EF4-FFF2-40B4-BE49-F238E27FC236}">
                <a16:creationId xmlns:a16="http://schemas.microsoft.com/office/drawing/2014/main" id="{65D17EB0-0EA7-418D-BC19-C41CBE3FBD76}"/>
              </a:ext>
            </a:extLst>
          </p:cNvPr>
          <p:cNvSpPr/>
          <p:nvPr/>
        </p:nvSpPr>
        <p:spPr>
          <a:xfrm rot="16200000">
            <a:off x="6871833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A6378BC9-4B28-4129-BE60-043B32E90F14}"/>
              </a:ext>
            </a:extLst>
          </p:cNvPr>
          <p:cNvSpPr/>
          <p:nvPr/>
        </p:nvSpPr>
        <p:spPr>
          <a:xfrm rot="16200000">
            <a:off x="5146639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ket 22">
            <a:extLst>
              <a:ext uri="{FF2B5EF4-FFF2-40B4-BE49-F238E27FC236}">
                <a16:creationId xmlns:a16="http://schemas.microsoft.com/office/drawing/2014/main" id="{B1D4208E-7BFE-4CE3-90D6-2F69235F38E9}"/>
              </a:ext>
            </a:extLst>
          </p:cNvPr>
          <p:cNvSpPr/>
          <p:nvPr/>
        </p:nvSpPr>
        <p:spPr>
          <a:xfrm rot="16200000">
            <a:off x="3421445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BA20D225-46FD-4966-A956-CD91759CB6F0}"/>
              </a:ext>
            </a:extLst>
          </p:cNvPr>
          <p:cNvSpPr/>
          <p:nvPr/>
        </p:nvSpPr>
        <p:spPr>
          <a:xfrm rot="16200000">
            <a:off x="1696251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064336"/>
              </p:ext>
            </p:extLst>
          </p:nvPr>
        </p:nvGraphicFramePr>
        <p:xfrm>
          <a:off x="1027364" y="476658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26746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197877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69008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0139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1270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82401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53532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03382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7603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4869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134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299400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66661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3931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1197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8462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5728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blipFill>
                <a:blip r:embed="rId6"/>
                <a:stretch>
                  <a:fillRect l="-8032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649329" y="3185354"/>
            <a:ext cx="308498" cy="2141985"/>
          </a:xfrm>
          <a:prstGeom prst="rightBracket">
            <a:avLst>
              <a:gd name="adj" fmla="val 34716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4495290" y="3210062"/>
            <a:ext cx="308498" cy="2092569"/>
          </a:xfrm>
          <a:prstGeom prst="rightBracket">
            <a:avLst>
              <a:gd name="adj" fmla="val 33915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ight Bracket 68">
            <a:extLst>
              <a:ext uri="{FF2B5EF4-FFF2-40B4-BE49-F238E27FC236}">
                <a16:creationId xmlns:a16="http://schemas.microsoft.com/office/drawing/2014/main" id="{02F9CAE6-C990-4E67-8C0A-A323088E0D38}"/>
              </a:ext>
            </a:extLst>
          </p:cNvPr>
          <p:cNvSpPr/>
          <p:nvPr/>
        </p:nvSpPr>
        <p:spPr>
          <a:xfrm rot="16200000">
            <a:off x="2365958" y="3210062"/>
            <a:ext cx="308498" cy="2092570"/>
          </a:xfrm>
          <a:prstGeom prst="rightBracket">
            <a:avLst>
              <a:gd name="adj" fmla="val 339155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36272" y="31306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283104" y="4410596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2997127" y="31306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/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765" r="-1538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1" grpId="0"/>
      <p:bldP spid="72" grpId="0" animBg="1"/>
      <p:bldP spid="73" grpId="0"/>
      <p:bldP spid="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2089"/>
              </p:ext>
            </p:extLst>
          </p:nvPr>
        </p:nvGraphicFramePr>
        <p:xfrm>
          <a:off x="1035911" y="3441876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35293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206424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77555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8686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9817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90948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62079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11929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8458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5724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989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300255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75208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4786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2052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9317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6583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blipFill>
                <a:blip r:embed="rId5"/>
                <a:stretch>
                  <a:fillRect l="-8468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253547" y="1444592"/>
            <a:ext cx="288000" cy="2994594"/>
          </a:xfrm>
          <a:prstGeom prst="rightBracket">
            <a:avLst>
              <a:gd name="adj" fmla="val 499808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3229483" y="1444595"/>
            <a:ext cx="288000" cy="2994588"/>
          </a:xfrm>
          <a:prstGeom prst="rightBracket">
            <a:avLst>
              <a:gd name="adj" fmla="val 51989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44819" y="1805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719550" y="3085889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3005674" y="180592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2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1745E77-3029-4C45-AE4C-5D6775FEBE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8CA76DB5-6FFD-4A8E-9004-11CEC0BFA0E1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8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1" grpId="0"/>
      <p:bldP spid="72" grpId="0" animBg="1"/>
      <p:bldP spid="73" grpId="0"/>
      <p:bldP spid="75" grpId="0"/>
      <p:bldP spid="7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4FE207-A144-4E4B-9C55-A62FF7D54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232" y="697374"/>
            <a:ext cx="1188117" cy="8307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/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1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2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3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blipFill>
                <a:blip r:embed="rId6"/>
                <a:stretch>
                  <a:fillRect l="-3344" t="-1801" r="-23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C8E5B2F6-6F3A-4A8A-8B1B-FB168843B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740" y="1618333"/>
            <a:ext cx="3428167" cy="53819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AEDB6B1-D2F4-4A6D-AB9E-EA59965409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0740" y="2450984"/>
            <a:ext cx="3427981" cy="5098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45FBDF-5C76-450B-8BCA-866E4C76D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0740" y="3250562"/>
            <a:ext cx="3525271" cy="52801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910C8E7-3CE0-4F50-818A-8F8586A2A62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0740" y="4228886"/>
            <a:ext cx="3428167" cy="48939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41452E9-5682-4AB8-A349-38FC9A5A5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0740" y="5046663"/>
            <a:ext cx="3525457" cy="47914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2F31B4-480E-4836-9F11-122C5DA55510}"/>
              </a:ext>
            </a:extLst>
          </p:cNvPr>
          <p:cNvSpPr txBox="1"/>
          <p:nvPr/>
        </p:nvSpPr>
        <p:spPr>
          <a:xfrm>
            <a:off x="931197" y="431095"/>
            <a:ext cx="3689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Do you agree with Tiny?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C53ADB1-14F8-40A7-B37B-587C7065B1B2}"/>
              </a:ext>
            </a:extLst>
          </p:cNvPr>
          <p:cNvSpPr/>
          <p:nvPr/>
        </p:nvSpPr>
        <p:spPr>
          <a:xfrm>
            <a:off x="872067" y="4889548"/>
            <a:ext cx="7352597" cy="8762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ight Bracket 45">
            <a:extLst>
              <a:ext uri="{FF2B5EF4-FFF2-40B4-BE49-F238E27FC236}">
                <a16:creationId xmlns:a16="http://schemas.microsoft.com/office/drawing/2014/main" id="{6A76AA4F-FAAC-4384-BBE4-1A141BC8DBE1}"/>
              </a:ext>
            </a:extLst>
          </p:cNvPr>
          <p:cNvSpPr/>
          <p:nvPr/>
        </p:nvSpPr>
        <p:spPr>
          <a:xfrm rot="16200000">
            <a:off x="5027382" y="4771279"/>
            <a:ext cx="167222" cy="627403"/>
          </a:xfrm>
          <a:prstGeom prst="rightBracket">
            <a:avLst>
              <a:gd name="adj" fmla="val 182679"/>
            </a:avLst>
          </a:pr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A4C7AA-F4B7-425A-8691-17DEE9272B74}"/>
              </a:ext>
            </a:extLst>
          </p:cNvPr>
          <p:cNvSpPr txBox="1"/>
          <p:nvPr/>
        </p:nvSpPr>
        <p:spPr>
          <a:xfrm>
            <a:off x="2403764" y="5093772"/>
            <a:ext cx="20920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8174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EA5D7A-BCF1-4673-8034-054C850850D4}"/>
              </a:ext>
            </a:extLst>
          </p:cNvPr>
          <p:cNvSpPr/>
          <p:nvPr/>
        </p:nvSpPr>
        <p:spPr>
          <a:xfrm>
            <a:off x="3854554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1F1A97C2-5662-4FBD-B9BA-4D1C3A4889EF}"/>
              </a:ext>
            </a:extLst>
          </p:cNvPr>
          <p:cNvSpPr/>
          <p:nvPr/>
        </p:nvSpPr>
        <p:spPr>
          <a:xfrm>
            <a:off x="5641200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0A61C68-071F-491D-9DE7-68ECF021E3E6}"/>
              </a:ext>
            </a:extLst>
          </p:cNvPr>
          <p:cNvSpPr/>
          <p:nvPr/>
        </p:nvSpPr>
        <p:spPr>
          <a:xfrm>
            <a:off x="3854554" y="2708149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2FC0DE0-367D-41F2-8AC2-B880735ACABB}"/>
              </a:ext>
            </a:extLst>
          </p:cNvPr>
          <p:cNvSpPr/>
          <p:nvPr/>
        </p:nvSpPr>
        <p:spPr>
          <a:xfrm>
            <a:off x="5642765" y="2708148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/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remainder 1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blipFill>
                <a:blip r:embed="rId5"/>
                <a:stretch>
                  <a:fillRect l="-3241" t="-10465" r="-200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870278D6-CF43-4BD3-A98B-0A67A1F3D689}"/>
              </a:ext>
            </a:extLst>
          </p:cNvPr>
          <p:cNvSpPr txBox="1"/>
          <p:nvPr/>
        </p:nvSpPr>
        <p:spPr>
          <a:xfrm>
            <a:off x="3447183" y="6514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E8D897-2AAE-42A7-A733-D410250D9C60}"/>
              </a:ext>
            </a:extLst>
          </p:cNvPr>
          <p:cNvSpPr/>
          <p:nvPr/>
        </p:nvSpPr>
        <p:spPr>
          <a:xfrm>
            <a:off x="3400869" y="66203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7B2B7E-6692-4F2E-BA46-4649D6997BFB}"/>
              </a:ext>
            </a:extLst>
          </p:cNvPr>
          <p:cNvSpPr/>
          <p:nvPr/>
        </p:nvSpPr>
        <p:spPr>
          <a:xfrm>
            <a:off x="1147076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EB01BB-5BE1-4CF9-95DF-95DECD487A9E}"/>
              </a:ext>
            </a:extLst>
          </p:cNvPr>
          <p:cNvSpPr/>
          <p:nvPr/>
        </p:nvSpPr>
        <p:spPr>
          <a:xfrm>
            <a:off x="1597349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E45BD7-5108-4811-AF55-BAEF3BAE6FD7}"/>
              </a:ext>
            </a:extLst>
          </p:cNvPr>
          <p:cNvSpPr/>
          <p:nvPr/>
        </p:nvSpPr>
        <p:spPr>
          <a:xfrm>
            <a:off x="1147076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31C23C2-8F2F-4A81-B0B6-4674FD34542E}"/>
              </a:ext>
            </a:extLst>
          </p:cNvPr>
          <p:cNvSpPr/>
          <p:nvPr/>
        </p:nvSpPr>
        <p:spPr>
          <a:xfrm>
            <a:off x="1597349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385FF7F-D605-440A-A8CD-91099982E98F}"/>
              </a:ext>
            </a:extLst>
          </p:cNvPr>
          <p:cNvSpPr/>
          <p:nvPr/>
        </p:nvSpPr>
        <p:spPr>
          <a:xfrm>
            <a:off x="1147076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6639FF9-6AA5-4416-AC6A-D4F4E83DF7B1}"/>
              </a:ext>
            </a:extLst>
          </p:cNvPr>
          <p:cNvSpPr/>
          <p:nvPr/>
        </p:nvSpPr>
        <p:spPr>
          <a:xfrm>
            <a:off x="1597349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3E227FD-038E-4CFC-A94A-F5C0218A1925}"/>
              </a:ext>
            </a:extLst>
          </p:cNvPr>
          <p:cNvSpPr/>
          <p:nvPr/>
        </p:nvSpPr>
        <p:spPr>
          <a:xfrm>
            <a:off x="1147076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751165-9A09-402D-985C-785F45397745}"/>
              </a:ext>
            </a:extLst>
          </p:cNvPr>
          <p:cNvSpPr/>
          <p:nvPr/>
        </p:nvSpPr>
        <p:spPr>
          <a:xfrm>
            <a:off x="1597349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D37AB43-7670-48CE-8DF6-E95E5E785C85}"/>
              </a:ext>
            </a:extLst>
          </p:cNvPr>
          <p:cNvSpPr/>
          <p:nvPr/>
        </p:nvSpPr>
        <p:spPr>
          <a:xfrm>
            <a:off x="1147076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23A681-8CAC-41B0-B79B-EED3D212AB48}"/>
              </a:ext>
            </a:extLst>
          </p:cNvPr>
          <p:cNvSpPr/>
          <p:nvPr/>
        </p:nvSpPr>
        <p:spPr>
          <a:xfrm>
            <a:off x="1597349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D50844B-E2CA-4C55-8BFF-AC28E8C72881}"/>
              </a:ext>
            </a:extLst>
          </p:cNvPr>
          <p:cNvSpPr/>
          <p:nvPr/>
        </p:nvSpPr>
        <p:spPr>
          <a:xfrm>
            <a:off x="1147076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516268-C9B2-44D8-AD0C-2215C135668C}"/>
              </a:ext>
            </a:extLst>
          </p:cNvPr>
          <p:cNvSpPr/>
          <p:nvPr/>
        </p:nvSpPr>
        <p:spPr>
          <a:xfrm>
            <a:off x="1597349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23B6578-2231-4E52-AFCB-FC377DFA05EC}"/>
              </a:ext>
            </a:extLst>
          </p:cNvPr>
          <p:cNvSpPr/>
          <p:nvPr/>
        </p:nvSpPr>
        <p:spPr>
          <a:xfrm>
            <a:off x="1147076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16E3655-BAF2-4A3D-B848-C8A1B7C7F5D0}"/>
              </a:ext>
            </a:extLst>
          </p:cNvPr>
          <p:cNvSpPr/>
          <p:nvPr/>
        </p:nvSpPr>
        <p:spPr>
          <a:xfrm>
            <a:off x="1597349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F5AF3D5-C4F2-45F3-A8FD-AD132A733A3F}"/>
              </a:ext>
            </a:extLst>
          </p:cNvPr>
          <p:cNvSpPr/>
          <p:nvPr/>
        </p:nvSpPr>
        <p:spPr>
          <a:xfrm>
            <a:off x="1147076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81B7F72-8C15-48A0-8646-7D9D6FEB2A0E}"/>
              </a:ext>
            </a:extLst>
          </p:cNvPr>
          <p:cNvSpPr/>
          <p:nvPr/>
        </p:nvSpPr>
        <p:spPr>
          <a:xfrm>
            <a:off x="1597349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059C824-94BA-47EB-BADF-B76FFCED8108}"/>
              </a:ext>
            </a:extLst>
          </p:cNvPr>
          <p:cNvSpPr/>
          <p:nvPr/>
        </p:nvSpPr>
        <p:spPr>
          <a:xfrm>
            <a:off x="1147076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14D8ED2-2B58-465D-AF8D-27FED4216C2C}"/>
              </a:ext>
            </a:extLst>
          </p:cNvPr>
          <p:cNvSpPr/>
          <p:nvPr/>
        </p:nvSpPr>
        <p:spPr>
          <a:xfrm>
            <a:off x="1597349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C717847-F42F-49FB-93E8-A8E0FA46F0FD}"/>
              </a:ext>
            </a:extLst>
          </p:cNvPr>
          <p:cNvSpPr/>
          <p:nvPr/>
        </p:nvSpPr>
        <p:spPr>
          <a:xfrm>
            <a:off x="1147076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F6EBE9-E3B8-4992-B186-E6B9E939767C}"/>
              </a:ext>
            </a:extLst>
          </p:cNvPr>
          <p:cNvSpPr/>
          <p:nvPr/>
        </p:nvSpPr>
        <p:spPr>
          <a:xfrm>
            <a:off x="1597349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BE3CF73-179A-4D3D-B682-AB8592C6EE68}"/>
              </a:ext>
            </a:extLst>
          </p:cNvPr>
          <p:cNvSpPr/>
          <p:nvPr/>
        </p:nvSpPr>
        <p:spPr>
          <a:xfrm>
            <a:off x="2047622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D638EC7-4A3A-41C6-9BFA-D189F3672691}"/>
              </a:ext>
            </a:extLst>
          </p:cNvPr>
          <p:cNvSpPr/>
          <p:nvPr/>
        </p:nvSpPr>
        <p:spPr>
          <a:xfrm>
            <a:off x="4179276" y="662032"/>
            <a:ext cx="31490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9CE37E3-A681-4405-828E-CE5FF8542D08}"/>
              </a:ext>
            </a:extLst>
          </p:cNvPr>
          <p:cNvSpPr/>
          <p:nvPr/>
        </p:nvSpPr>
        <p:spPr>
          <a:xfrm>
            <a:off x="6033736" y="662031"/>
            <a:ext cx="314904" cy="497731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35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57952 0.0078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156 0.0219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02107 " pathEditMode="relative" rAng="0" ptsTypes="AA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295 0.14005 " pathEditMode="relative" rAng="0" ptsTypes="AA">
                                      <p:cBhvr>
                                        <p:cTn id="4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14005 " pathEditMode="relative" rAng="0" ptsTypes="AA">
                                      <p:cBhvr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02 -0.10278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-513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486 -0.10278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72 0.0180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90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555 0.01713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78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22847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1143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66 -0.22847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143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10671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534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729 -0.1067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5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086 -0.27871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5" y="-139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09 -0.27871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-1393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225 -0.15787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-789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78 -0.15787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833 -0.40348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-2018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278 -0.40348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-2018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763 -0.2826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1414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486 -0.28264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" grpId="0"/>
      <p:bldP spid="5" grpId="0" animBg="1"/>
      <p:bldP spid="5" grpId="1" animBg="1"/>
      <p:bldP spid="6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3" grpId="1" animBg="1"/>
      <p:bldP spid="35" grpId="0" animBg="1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2|3|6.4|7.3|2|4.8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.6|1.7|0.7|0.7|1.9|0.7|0.9|3.6|4.7|3.3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9|1.6|1.5|2.3|4.7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4|1.6|9.7|7.9|3.5|4.7|1.4|3.2|3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2|5.1|1.5|8.3|1.9|2.1|5.1|1.8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4.3|2.4|2.4|10.3|9.3|1.3|1.5|3.6|3.2|2.1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9|3.1|1|4.4|4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4.1|28.2|11.3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2.7|4.2|3|4.4|3.6|3.5|1.2|1.1|3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4|2.6|6.5|7.7|4.8|3.6|3.1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  <ds:schemaRef ds:uri="cee99ee9-287b-4f9a-957c-ba5ae7375c9a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10944</TotalTime>
  <Words>399</Words>
  <Application>Microsoft Office PowerPoint</Application>
  <PresentationFormat>On-screen Show (4:3)</PresentationFormat>
  <Paragraphs>192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3 on the worksheet</vt:lpstr>
      <vt:lpstr>PowerPoint Presentation</vt:lpstr>
      <vt:lpstr>PowerPoint Presentation</vt:lpstr>
      <vt:lpstr>PowerPoint Presentation</vt:lpstr>
      <vt:lpstr>Have a go at the questions 4 –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Pete Brown</cp:lastModifiedBy>
  <cp:revision>288</cp:revision>
  <dcterms:created xsi:type="dcterms:W3CDTF">2019-07-05T11:02:13Z</dcterms:created>
  <dcterms:modified xsi:type="dcterms:W3CDTF">2021-01-17T09:13:03Z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