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63" r:id="rId5"/>
    <p:sldId id="264" r:id="rId6"/>
    <p:sldId id="265" r:id="rId7"/>
    <p:sldId id="278" r:id="rId8"/>
    <p:sldId id="279" r:id="rId9"/>
    <p:sldId id="266" r:id="rId10"/>
    <p:sldId id="267" r:id="rId11"/>
    <p:sldId id="268" r:id="rId12"/>
    <p:sldId id="269" r:id="rId13"/>
    <p:sldId id="270" r:id="rId14"/>
    <p:sldId id="271" r:id="rId15"/>
    <p:sldId id="280" r:id="rId16"/>
    <p:sldId id="274" r:id="rId17"/>
    <p:sldId id="272" r:id="rId18"/>
    <p:sldId id="281" r:id="rId19"/>
    <p:sldId id="273" r:id="rId20"/>
    <p:sldId id="275" r:id="rId21"/>
    <p:sldId id="276" r:id="rId22"/>
    <p:sldId id="277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D767754-A185-4B23-9063-4D0F27B9D224}" v="14" dt="2024-10-10T12:26:02.81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3" d="100"/>
          <a:sy n="83" d="100"/>
        </p:scale>
        <p:origin x="643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my Woodford" userId="S::a.woodford@talbot.poole.sch.uk::b3ab6ba9-4238-4f0a-af3e-ea105c03097b" providerId="AD" clId="Web-{CD767754-A185-4B23-9063-4D0F27B9D224}"/>
    <pc:docChg chg="modSld modMainMaster">
      <pc:chgData name="Amy Woodford" userId="S::a.woodford@talbot.poole.sch.uk::b3ab6ba9-4238-4f0a-af3e-ea105c03097b" providerId="AD" clId="Web-{CD767754-A185-4B23-9063-4D0F27B9D224}" dt="2024-10-10T12:26:02.819" v="13"/>
      <pc:docMkLst>
        <pc:docMk/>
      </pc:docMkLst>
      <pc:sldChg chg="modTransition">
        <pc:chgData name="Amy Woodford" userId="S::a.woodford@talbot.poole.sch.uk::b3ab6ba9-4238-4f0a-af3e-ea105c03097b" providerId="AD" clId="Web-{CD767754-A185-4B23-9063-4D0F27B9D224}" dt="2024-10-10T12:23:57.326" v="0"/>
        <pc:sldMkLst>
          <pc:docMk/>
          <pc:sldMk cId="0" sldId="263"/>
        </pc:sldMkLst>
      </pc:sldChg>
      <pc:sldChg chg="modTransition">
        <pc:chgData name="Amy Woodford" userId="S::a.woodford@talbot.poole.sch.uk::b3ab6ba9-4238-4f0a-af3e-ea105c03097b" providerId="AD" clId="Web-{CD767754-A185-4B23-9063-4D0F27B9D224}" dt="2024-10-10T12:25:50.130" v="9"/>
        <pc:sldMkLst>
          <pc:docMk/>
          <pc:sldMk cId="4084549980" sldId="264"/>
        </pc:sldMkLst>
      </pc:sldChg>
      <pc:sldChg chg="modTransition">
        <pc:chgData name="Amy Woodford" userId="S::a.woodford@talbot.poole.sch.uk::b3ab6ba9-4238-4f0a-af3e-ea105c03097b" providerId="AD" clId="Web-{CD767754-A185-4B23-9063-4D0F27B9D224}" dt="2024-10-10T12:23:57.326" v="0"/>
        <pc:sldMkLst>
          <pc:docMk/>
          <pc:sldMk cId="387013943" sldId="265"/>
        </pc:sldMkLst>
      </pc:sldChg>
      <pc:sldChg chg="modTransition">
        <pc:chgData name="Amy Woodford" userId="S::a.woodford@talbot.poole.sch.uk::b3ab6ba9-4238-4f0a-af3e-ea105c03097b" providerId="AD" clId="Web-{CD767754-A185-4B23-9063-4D0F27B9D224}" dt="2024-10-10T12:26:02.819" v="13"/>
        <pc:sldMkLst>
          <pc:docMk/>
          <pc:sldMk cId="2482204302" sldId="266"/>
        </pc:sldMkLst>
      </pc:sldChg>
      <pc:sldChg chg="modTransition">
        <pc:chgData name="Amy Woodford" userId="S::a.woodford@talbot.poole.sch.uk::b3ab6ba9-4238-4f0a-af3e-ea105c03097b" providerId="AD" clId="Web-{CD767754-A185-4B23-9063-4D0F27B9D224}" dt="2024-10-10T12:23:57.326" v="0"/>
        <pc:sldMkLst>
          <pc:docMk/>
          <pc:sldMk cId="992025516" sldId="267"/>
        </pc:sldMkLst>
      </pc:sldChg>
      <pc:sldChg chg="modTransition">
        <pc:chgData name="Amy Woodford" userId="S::a.woodford@talbot.poole.sch.uk::b3ab6ba9-4238-4f0a-af3e-ea105c03097b" providerId="AD" clId="Web-{CD767754-A185-4B23-9063-4D0F27B9D224}" dt="2024-10-10T12:23:57.326" v="0"/>
        <pc:sldMkLst>
          <pc:docMk/>
          <pc:sldMk cId="1767587602" sldId="268"/>
        </pc:sldMkLst>
      </pc:sldChg>
      <pc:sldChg chg="modTransition">
        <pc:chgData name="Amy Woodford" userId="S::a.woodford@talbot.poole.sch.uk::b3ab6ba9-4238-4f0a-af3e-ea105c03097b" providerId="AD" clId="Web-{CD767754-A185-4B23-9063-4D0F27B9D224}" dt="2024-10-10T12:23:57.326" v="0"/>
        <pc:sldMkLst>
          <pc:docMk/>
          <pc:sldMk cId="1867612458" sldId="269"/>
        </pc:sldMkLst>
      </pc:sldChg>
      <pc:sldChg chg="modTransition">
        <pc:chgData name="Amy Woodford" userId="S::a.woodford@talbot.poole.sch.uk::b3ab6ba9-4238-4f0a-af3e-ea105c03097b" providerId="AD" clId="Web-{CD767754-A185-4B23-9063-4D0F27B9D224}" dt="2024-10-10T12:23:57.326" v="0"/>
        <pc:sldMkLst>
          <pc:docMk/>
          <pc:sldMk cId="1001537597" sldId="270"/>
        </pc:sldMkLst>
      </pc:sldChg>
      <pc:sldChg chg="modTransition">
        <pc:chgData name="Amy Woodford" userId="S::a.woodford@talbot.poole.sch.uk::b3ab6ba9-4238-4f0a-af3e-ea105c03097b" providerId="AD" clId="Web-{CD767754-A185-4B23-9063-4D0F27B9D224}" dt="2024-10-10T12:23:57.326" v="0"/>
        <pc:sldMkLst>
          <pc:docMk/>
          <pc:sldMk cId="3383946985" sldId="271"/>
        </pc:sldMkLst>
      </pc:sldChg>
      <pc:sldChg chg="modTransition">
        <pc:chgData name="Amy Woodford" userId="S::a.woodford@talbot.poole.sch.uk::b3ab6ba9-4238-4f0a-af3e-ea105c03097b" providerId="AD" clId="Web-{CD767754-A185-4B23-9063-4D0F27B9D224}" dt="2024-10-10T12:23:57.326" v="0"/>
        <pc:sldMkLst>
          <pc:docMk/>
          <pc:sldMk cId="3595909624" sldId="272"/>
        </pc:sldMkLst>
      </pc:sldChg>
      <pc:sldChg chg="modTransition">
        <pc:chgData name="Amy Woodford" userId="S::a.woodford@talbot.poole.sch.uk::b3ab6ba9-4238-4f0a-af3e-ea105c03097b" providerId="AD" clId="Web-{CD767754-A185-4B23-9063-4D0F27B9D224}" dt="2024-10-10T12:23:57.326" v="0"/>
        <pc:sldMkLst>
          <pc:docMk/>
          <pc:sldMk cId="3411915901" sldId="273"/>
        </pc:sldMkLst>
      </pc:sldChg>
      <pc:sldChg chg="modTransition">
        <pc:chgData name="Amy Woodford" userId="S::a.woodford@talbot.poole.sch.uk::b3ab6ba9-4238-4f0a-af3e-ea105c03097b" providerId="AD" clId="Web-{CD767754-A185-4B23-9063-4D0F27B9D224}" dt="2024-10-10T12:23:57.326" v="0"/>
        <pc:sldMkLst>
          <pc:docMk/>
          <pc:sldMk cId="1791932226" sldId="274"/>
        </pc:sldMkLst>
      </pc:sldChg>
      <pc:sldChg chg="modTransition">
        <pc:chgData name="Amy Woodford" userId="S::a.woodford@talbot.poole.sch.uk::b3ab6ba9-4238-4f0a-af3e-ea105c03097b" providerId="AD" clId="Web-{CD767754-A185-4B23-9063-4D0F27B9D224}" dt="2024-10-10T12:23:57.326" v="0"/>
        <pc:sldMkLst>
          <pc:docMk/>
          <pc:sldMk cId="371558220" sldId="275"/>
        </pc:sldMkLst>
      </pc:sldChg>
      <pc:sldChg chg="modTransition">
        <pc:chgData name="Amy Woodford" userId="S::a.woodford@talbot.poole.sch.uk::b3ab6ba9-4238-4f0a-af3e-ea105c03097b" providerId="AD" clId="Web-{CD767754-A185-4B23-9063-4D0F27B9D224}" dt="2024-10-10T12:23:57.326" v="0"/>
        <pc:sldMkLst>
          <pc:docMk/>
          <pc:sldMk cId="3244811091" sldId="276"/>
        </pc:sldMkLst>
      </pc:sldChg>
      <pc:sldChg chg="modTransition">
        <pc:chgData name="Amy Woodford" userId="S::a.woodford@talbot.poole.sch.uk::b3ab6ba9-4238-4f0a-af3e-ea105c03097b" providerId="AD" clId="Web-{CD767754-A185-4B23-9063-4D0F27B9D224}" dt="2024-10-10T12:23:57.326" v="0"/>
        <pc:sldMkLst>
          <pc:docMk/>
          <pc:sldMk cId="1115666965" sldId="277"/>
        </pc:sldMkLst>
      </pc:sldChg>
      <pc:sldChg chg="modTransition">
        <pc:chgData name="Amy Woodford" userId="S::a.woodford@talbot.poole.sch.uk::b3ab6ba9-4238-4f0a-af3e-ea105c03097b" providerId="AD" clId="Web-{CD767754-A185-4B23-9063-4D0F27B9D224}" dt="2024-10-10T12:25:52.646" v="10"/>
        <pc:sldMkLst>
          <pc:docMk/>
          <pc:sldMk cId="1460784612" sldId="278"/>
        </pc:sldMkLst>
      </pc:sldChg>
      <pc:sldChg chg="modTransition">
        <pc:chgData name="Amy Woodford" userId="S::a.woodford@talbot.poole.sch.uk::b3ab6ba9-4238-4f0a-af3e-ea105c03097b" providerId="AD" clId="Web-{CD767754-A185-4B23-9063-4D0F27B9D224}" dt="2024-10-10T12:26:01.162" v="12"/>
        <pc:sldMkLst>
          <pc:docMk/>
          <pc:sldMk cId="438100197" sldId="279"/>
        </pc:sldMkLst>
      </pc:sldChg>
      <pc:sldChg chg="modTransition">
        <pc:chgData name="Amy Woodford" userId="S::a.woodford@talbot.poole.sch.uk::b3ab6ba9-4238-4f0a-af3e-ea105c03097b" providerId="AD" clId="Web-{CD767754-A185-4B23-9063-4D0F27B9D224}" dt="2024-10-10T12:23:57.326" v="0"/>
        <pc:sldMkLst>
          <pc:docMk/>
          <pc:sldMk cId="4230420268" sldId="280"/>
        </pc:sldMkLst>
      </pc:sldChg>
      <pc:sldChg chg="modTransition">
        <pc:chgData name="Amy Woodford" userId="S::a.woodford@talbot.poole.sch.uk::b3ab6ba9-4238-4f0a-af3e-ea105c03097b" providerId="AD" clId="Web-{CD767754-A185-4B23-9063-4D0F27B9D224}" dt="2024-10-10T12:23:57.326" v="0"/>
        <pc:sldMkLst>
          <pc:docMk/>
          <pc:sldMk cId="2996419401" sldId="281"/>
        </pc:sldMkLst>
      </pc:sldChg>
      <pc:sldMasterChg chg="modTransition modSldLayout">
        <pc:chgData name="Amy Woodford" userId="S::a.woodford@talbot.poole.sch.uk::b3ab6ba9-4238-4f0a-af3e-ea105c03097b" providerId="AD" clId="Web-{CD767754-A185-4B23-9063-4D0F27B9D224}" dt="2024-10-10T12:23:57.326" v="0"/>
        <pc:sldMasterMkLst>
          <pc:docMk/>
          <pc:sldMasterMk cId="2754112127" sldId="2147483660"/>
        </pc:sldMasterMkLst>
        <pc:sldLayoutChg chg="modTransition">
          <pc:chgData name="Amy Woodford" userId="S::a.woodford@talbot.poole.sch.uk::b3ab6ba9-4238-4f0a-af3e-ea105c03097b" providerId="AD" clId="Web-{CD767754-A185-4B23-9063-4D0F27B9D224}" dt="2024-10-10T12:23:57.326" v="0"/>
          <pc:sldLayoutMkLst>
            <pc:docMk/>
            <pc:sldMasterMk cId="2754112127" sldId="2147483660"/>
            <pc:sldLayoutMk cId="3155211768" sldId="2147483661"/>
          </pc:sldLayoutMkLst>
        </pc:sldLayoutChg>
        <pc:sldLayoutChg chg="modTransition">
          <pc:chgData name="Amy Woodford" userId="S::a.woodford@talbot.poole.sch.uk::b3ab6ba9-4238-4f0a-af3e-ea105c03097b" providerId="AD" clId="Web-{CD767754-A185-4B23-9063-4D0F27B9D224}" dt="2024-10-10T12:23:57.326" v="0"/>
          <pc:sldLayoutMkLst>
            <pc:docMk/>
            <pc:sldMasterMk cId="2754112127" sldId="2147483660"/>
            <pc:sldLayoutMk cId="2710286868" sldId="2147483662"/>
          </pc:sldLayoutMkLst>
        </pc:sldLayoutChg>
        <pc:sldLayoutChg chg="modTransition">
          <pc:chgData name="Amy Woodford" userId="S::a.woodford@talbot.poole.sch.uk::b3ab6ba9-4238-4f0a-af3e-ea105c03097b" providerId="AD" clId="Web-{CD767754-A185-4B23-9063-4D0F27B9D224}" dt="2024-10-10T12:23:57.326" v="0"/>
          <pc:sldLayoutMkLst>
            <pc:docMk/>
            <pc:sldMasterMk cId="2754112127" sldId="2147483660"/>
            <pc:sldLayoutMk cId="2508418676" sldId="2147483663"/>
          </pc:sldLayoutMkLst>
        </pc:sldLayoutChg>
        <pc:sldLayoutChg chg="modTransition">
          <pc:chgData name="Amy Woodford" userId="S::a.woodford@talbot.poole.sch.uk::b3ab6ba9-4238-4f0a-af3e-ea105c03097b" providerId="AD" clId="Web-{CD767754-A185-4B23-9063-4D0F27B9D224}" dt="2024-10-10T12:23:57.326" v="0"/>
          <pc:sldLayoutMkLst>
            <pc:docMk/>
            <pc:sldMasterMk cId="2754112127" sldId="2147483660"/>
            <pc:sldLayoutMk cId="703958747" sldId="2147483664"/>
          </pc:sldLayoutMkLst>
        </pc:sldLayoutChg>
        <pc:sldLayoutChg chg="modTransition">
          <pc:chgData name="Amy Woodford" userId="S::a.woodford@talbot.poole.sch.uk::b3ab6ba9-4238-4f0a-af3e-ea105c03097b" providerId="AD" clId="Web-{CD767754-A185-4B23-9063-4D0F27B9D224}" dt="2024-10-10T12:23:57.326" v="0"/>
          <pc:sldLayoutMkLst>
            <pc:docMk/>
            <pc:sldMasterMk cId="2754112127" sldId="2147483660"/>
            <pc:sldLayoutMk cId="778691017" sldId="2147483665"/>
          </pc:sldLayoutMkLst>
        </pc:sldLayoutChg>
        <pc:sldLayoutChg chg="modTransition">
          <pc:chgData name="Amy Woodford" userId="S::a.woodford@talbot.poole.sch.uk::b3ab6ba9-4238-4f0a-af3e-ea105c03097b" providerId="AD" clId="Web-{CD767754-A185-4B23-9063-4D0F27B9D224}" dt="2024-10-10T12:23:57.326" v="0"/>
          <pc:sldLayoutMkLst>
            <pc:docMk/>
            <pc:sldMasterMk cId="2754112127" sldId="2147483660"/>
            <pc:sldLayoutMk cId="809633091" sldId="2147483666"/>
          </pc:sldLayoutMkLst>
        </pc:sldLayoutChg>
        <pc:sldLayoutChg chg="modTransition">
          <pc:chgData name="Amy Woodford" userId="S::a.woodford@talbot.poole.sch.uk::b3ab6ba9-4238-4f0a-af3e-ea105c03097b" providerId="AD" clId="Web-{CD767754-A185-4B23-9063-4D0F27B9D224}" dt="2024-10-10T12:23:57.326" v="0"/>
          <pc:sldLayoutMkLst>
            <pc:docMk/>
            <pc:sldMasterMk cId="2754112127" sldId="2147483660"/>
            <pc:sldLayoutMk cId="790620810" sldId="2147483667"/>
          </pc:sldLayoutMkLst>
        </pc:sldLayoutChg>
        <pc:sldLayoutChg chg="modTransition">
          <pc:chgData name="Amy Woodford" userId="S::a.woodford@talbot.poole.sch.uk::b3ab6ba9-4238-4f0a-af3e-ea105c03097b" providerId="AD" clId="Web-{CD767754-A185-4B23-9063-4D0F27B9D224}" dt="2024-10-10T12:23:57.326" v="0"/>
          <pc:sldLayoutMkLst>
            <pc:docMk/>
            <pc:sldMasterMk cId="2754112127" sldId="2147483660"/>
            <pc:sldLayoutMk cId="1755857304" sldId="2147483668"/>
          </pc:sldLayoutMkLst>
        </pc:sldLayoutChg>
        <pc:sldLayoutChg chg="modTransition">
          <pc:chgData name="Amy Woodford" userId="S::a.woodford@talbot.poole.sch.uk::b3ab6ba9-4238-4f0a-af3e-ea105c03097b" providerId="AD" clId="Web-{CD767754-A185-4B23-9063-4D0F27B9D224}" dt="2024-10-10T12:23:57.326" v="0"/>
          <pc:sldLayoutMkLst>
            <pc:docMk/>
            <pc:sldMasterMk cId="2754112127" sldId="2147483660"/>
            <pc:sldLayoutMk cId="2937717940" sldId="2147483669"/>
          </pc:sldLayoutMkLst>
        </pc:sldLayoutChg>
        <pc:sldLayoutChg chg="modTransition">
          <pc:chgData name="Amy Woodford" userId="S::a.woodford@talbot.poole.sch.uk::b3ab6ba9-4238-4f0a-af3e-ea105c03097b" providerId="AD" clId="Web-{CD767754-A185-4B23-9063-4D0F27B9D224}" dt="2024-10-10T12:23:57.326" v="0"/>
          <pc:sldLayoutMkLst>
            <pc:docMk/>
            <pc:sldMasterMk cId="2754112127" sldId="2147483660"/>
            <pc:sldLayoutMk cId="1529215435" sldId="2147483670"/>
          </pc:sldLayoutMkLst>
        </pc:sldLayoutChg>
        <pc:sldLayoutChg chg="modTransition">
          <pc:chgData name="Amy Woodford" userId="S::a.woodford@talbot.poole.sch.uk::b3ab6ba9-4238-4f0a-af3e-ea105c03097b" providerId="AD" clId="Web-{CD767754-A185-4B23-9063-4D0F27B9D224}" dt="2024-10-10T12:23:57.326" v="0"/>
          <pc:sldLayoutMkLst>
            <pc:docMk/>
            <pc:sldMasterMk cId="2754112127" sldId="2147483660"/>
            <pc:sldLayoutMk cId="2637314441" sldId="2147483671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638F4-5DEB-44BA-8DD9-C7AB2BCEB2AC}" type="datetimeFigureOut">
              <a:rPr lang="en-US" smtClean="0"/>
              <a:pPr/>
              <a:t>10/10/2024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384CF5-AD64-4436-83CF-A541C216319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5211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7000"/>
    </mc:Choice>
    <mc:Fallback>
      <p:transition advClick="0" advTm="7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638F4-5DEB-44BA-8DD9-C7AB2BCEB2AC}" type="datetimeFigureOut">
              <a:rPr lang="en-US" smtClean="0"/>
              <a:pPr/>
              <a:t>10/10/2024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384CF5-AD64-4436-83CF-A541C216319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0286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7000"/>
    </mc:Choice>
    <mc:Fallback>
      <p:transition advClick="0" advTm="7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638F4-5DEB-44BA-8DD9-C7AB2BCEB2AC}" type="datetimeFigureOut">
              <a:rPr lang="en-US" smtClean="0"/>
              <a:pPr/>
              <a:t>10/10/2024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384CF5-AD64-4436-83CF-A541C216319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8418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7000"/>
    </mc:Choice>
    <mc:Fallback>
      <p:transition advClick="0" advTm="7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638F4-5DEB-44BA-8DD9-C7AB2BCEB2AC}" type="datetimeFigureOut">
              <a:rPr lang="en-US" smtClean="0"/>
              <a:pPr/>
              <a:t>10/10/2024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384CF5-AD64-4436-83CF-A541C216319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3958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7000"/>
    </mc:Choice>
    <mc:Fallback>
      <p:transition advClick="0" advTm="7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638F4-5DEB-44BA-8DD9-C7AB2BCEB2AC}" type="datetimeFigureOut">
              <a:rPr lang="en-US" smtClean="0"/>
              <a:pPr/>
              <a:t>10/10/2024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384CF5-AD64-4436-83CF-A541C216319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8691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7000"/>
    </mc:Choice>
    <mc:Fallback>
      <p:transition advClick="0" advTm="7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638F4-5DEB-44BA-8DD9-C7AB2BCEB2AC}" type="datetimeFigureOut">
              <a:rPr lang="en-US" smtClean="0"/>
              <a:pPr/>
              <a:t>10/10/2024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384CF5-AD64-4436-83CF-A541C216319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9633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7000"/>
    </mc:Choice>
    <mc:Fallback>
      <p:transition advClick="0" advTm="7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638F4-5DEB-44BA-8DD9-C7AB2BCEB2AC}" type="datetimeFigureOut">
              <a:rPr lang="en-US" smtClean="0"/>
              <a:pPr/>
              <a:t>10/10/2024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384CF5-AD64-4436-83CF-A541C216319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0620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7000"/>
    </mc:Choice>
    <mc:Fallback>
      <p:transition advClick="0" advTm="7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638F4-5DEB-44BA-8DD9-C7AB2BCEB2AC}" type="datetimeFigureOut">
              <a:rPr lang="en-US" smtClean="0"/>
              <a:pPr/>
              <a:t>10/10/2024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384CF5-AD64-4436-83CF-A541C216319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5857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7000"/>
    </mc:Choice>
    <mc:Fallback>
      <p:transition advClick="0" advTm="7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638F4-5DEB-44BA-8DD9-C7AB2BCEB2AC}" type="datetimeFigureOut">
              <a:rPr lang="en-US" smtClean="0"/>
              <a:pPr/>
              <a:t>10/10/2024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384CF5-AD64-4436-83CF-A541C216319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7717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7000"/>
    </mc:Choice>
    <mc:Fallback>
      <p:transition advClick="0" advTm="7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638F4-5DEB-44BA-8DD9-C7AB2BCEB2AC}" type="datetimeFigureOut">
              <a:rPr lang="en-US" smtClean="0"/>
              <a:pPr/>
              <a:t>10/10/2024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384CF5-AD64-4436-83CF-A541C216319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9215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7000"/>
    </mc:Choice>
    <mc:Fallback>
      <p:transition advClick="0" advTm="7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638F4-5DEB-44BA-8DD9-C7AB2BCEB2AC}" type="datetimeFigureOut">
              <a:rPr lang="en-US" smtClean="0"/>
              <a:pPr/>
              <a:t>10/10/2024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384CF5-AD64-4436-83CF-A541C216319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7314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7000"/>
    </mc:Choice>
    <mc:Fallback>
      <p:transition advClick="0" advTm="7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1638F4-5DEB-44BA-8DD9-C7AB2BCEB2AC}" type="datetimeFigureOut">
              <a:rPr lang="en-US" smtClean="0"/>
              <a:pPr/>
              <a:t>10/10/2024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384CF5-AD64-4436-83CF-A541C216319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41121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p14:dur="0" advClick="0" advTm="7000"/>
    </mc:Choice>
    <mc:Fallback>
      <p:transition advClick="0" advTm="7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hyperlink" Target="https://www.littlewandlelettersandsounds.org.uk/resources/for-parents/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68eaaf86-3c83-432f-995c-a1993c045700" descr="9153BDB1-0C5D-48EC-B6D2-0EBA78EE83F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52596" y="142852"/>
            <a:ext cx="850109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2278588" y="803294"/>
            <a:ext cx="7500989" cy="452431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9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/>
              </a:rPr>
              <a:t>Welcome to</a:t>
            </a:r>
          </a:p>
          <a:p>
            <a:pPr algn="ctr"/>
            <a:r>
              <a:rPr lang="en-US" sz="9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/>
              </a:rPr>
              <a:t>Talbot Primary School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7000"/>
    </mc:Choice>
    <mc:Fallback>
      <p:transition advClick="0" advTm="7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7BB1BA-695D-F7D1-2C41-84541A26DE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br>
              <a:rPr lang="en-GB" sz="7200" b="1" dirty="0">
                <a:solidFill>
                  <a:schemeClr val="accent6"/>
                </a:solidFill>
              </a:rPr>
            </a:br>
            <a:br>
              <a:rPr lang="en-GB" sz="7200" b="1" dirty="0">
                <a:solidFill>
                  <a:schemeClr val="accent6"/>
                </a:solidFill>
              </a:rPr>
            </a:br>
            <a:r>
              <a:rPr lang="en-GB" sz="7200" b="1" dirty="0">
                <a:solidFill>
                  <a:schemeClr val="accent6"/>
                </a:solidFill>
              </a:rPr>
              <a:t>Little Wandle Letters and Sounds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A5CB2A9-651F-E3E8-524E-D84D90006D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738582" y="3847072"/>
            <a:ext cx="2900468" cy="2736290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11139CC-BC31-C6C3-31F6-855ABF3DE1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105" y="4990996"/>
            <a:ext cx="1552670" cy="170574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D1FEBA2-A4EA-C14F-0833-46B228D0D8F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77450" y="4836794"/>
            <a:ext cx="1924049" cy="1911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4549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7000"/>
    </mc:Choice>
    <mc:Fallback>
      <p:transition advClick="0" advTm="7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7BB1BA-695D-F7D1-2C41-84541A26DE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br>
              <a:rPr lang="en-GB" sz="7200" b="1" dirty="0">
                <a:solidFill>
                  <a:schemeClr val="accent6"/>
                </a:solidFill>
              </a:rPr>
            </a:br>
            <a:br>
              <a:rPr lang="en-GB" sz="7200" b="1" dirty="0">
                <a:solidFill>
                  <a:schemeClr val="accent6"/>
                </a:solidFill>
              </a:rPr>
            </a:br>
            <a:br>
              <a:rPr lang="en-GB" sz="7200" b="1" dirty="0">
                <a:solidFill>
                  <a:schemeClr val="accent6"/>
                </a:solidFill>
              </a:rPr>
            </a:br>
            <a:r>
              <a:rPr lang="en-GB" b="1" dirty="0">
                <a:solidFill>
                  <a:schemeClr val="accent6"/>
                </a:solidFill>
              </a:rPr>
              <a:t>Little Wandle Letters and Sounds is the scheme of learning that we use to teach children to read at Talbot Primary School.</a:t>
            </a:r>
            <a:br>
              <a:rPr lang="en-GB" b="1" dirty="0">
                <a:solidFill>
                  <a:schemeClr val="accent6"/>
                </a:solidFill>
              </a:rPr>
            </a:br>
            <a:r>
              <a:rPr lang="en-GB" b="1" dirty="0">
                <a:solidFill>
                  <a:schemeClr val="accent6"/>
                </a:solidFill>
              </a:rPr>
              <a:t>This programme consists of 5 phases that begin in Pre-school and finish in Year 2.</a:t>
            </a:r>
            <a:br>
              <a:rPr lang="en-GB" sz="7200" b="1" dirty="0">
                <a:solidFill>
                  <a:schemeClr val="accent6"/>
                </a:solidFill>
              </a:rPr>
            </a:br>
            <a:endParaRPr lang="en-GB" sz="7200" b="1" dirty="0">
              <a:solidFill>
                <a:schemeClr val="accent6"/>
              </a:solidFill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A5CB2A9-651F-E3E8-524E-D84D90006D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45766" y="4121710"/>
            <a:ext cx="2900468" cy="2736290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11139CC-BC31-C6C3-31F6-855ABF3DE1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105" y="4990996"/>
            <a:ext cx="1552670" cy="170574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D1FEBA2-A4EA-C14F-0833-46B228D0D8F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10846" y="4784796"/>
            <a:ext cx="1924049" cy="1911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013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7000"/>
    </mc:Choice>
    <mc:Fallback>
      <p:transition advClick="0" advTm="7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7BB1BA-695D-F7D1-2C41-84541A26DE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br>
              <a:rPr lang="en-GB" sz="7200" b="1" dirty="0">
                <a:solidFill>
                  <a:schemeClr val="accent6"/>
                </a:solidFill>
              </a:rPr>
            </a:br>
            <a:br>
              <a:rPr lang="en-GB" sz="7200" b="1" dirty="0">
                <a:solidFill>
                  <a:schemeClr val="accent6"/>
                </a:solidFill>
              </a:rPr>
            </a:br>
            <a:br>
              <a:rPr lang="en-GB" sz="7200" b="1" dirty="0">
                <a:solidFill>
                  <a:schemeClr val="accent6"/>
                </a:solidFill>
              </a:rPr>
            </a:br>
            <a:br>
              <a:rPr lang="en-GB" sz="7200" b="1" dirty="0">
                <a:solidFill>
                  <a:schemeClr val="accent6"/>
                </a:solidFill>
              </a:rPr>
            </a:br>
            <a:endParaRPr lang="en-GB" sz="7200" b="1" dirty="0">
              <a:solidFill>
                <a:schemeClr val="accent6"/>
              </a:solidFill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A5CB2A9-651F-E3E8-524E-D84D90006D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45766" y="4121710"/>
            <a:ext cx="2900468" cy="2736290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11139CC-BC31-C6C3-31F6-855ABF3DE1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105" y="4990996"/>
            <a:ext cx="1552670" cy="170574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D1FEBA2-A4EA-C14F-0833-46B228D0D8F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10846" y="4784796"/>
            <a:ext cx="1924049" cy="191194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39F3D02-E03D-296E-D8E3-59CA4A7C7D7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71899" y="0"/>
            <a:ext cx="7012487" cy="3974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0784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7000"/>
    </mc:Choice>
    <mc:Fallback>
      <p:transition advClick="0" advTm="7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7BB1BA-695D-F7D1-2C41-84541A26DE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br>
              <a:rPr lang="en-GB" sz="7200" b="1" dirty="0">
                <a:solidFill>
                  <a:schemeClr val="accent6"/>
                </a:solidFill>
              </a:rPr>
            </a:br>
            <a:br>
              <a:rPr lang="en-GB" sz="7200" b="1" dirty="0">
                <a:solidFill>
                  <a:schemeClr val="accent6"/>
                </a:solidFill>
              </a:rPr>
            </a:br>
            <a:br>
              <a:rPr lang="en-GB" sz="7200" b="1" dirty="0">
                <a:solidFill>
                  <a:schemeClr val="accent6"/>
                </a:solidFill>
              </a:rPr>
            </a:br>
            <a:br>
              <a:rPr lang="en-GB" sz="7200" b="1" dirty="0">
                <a:solidFill>
                  <a:schemeClr val="accent6"/>
                </a:solidFill>
              </a:rPr>
            </a:br>
            <a:endParaRPr lang="en-GB" sz="7200" b="1" dirty="0">
              <a:solidFill>
                <a:schemeClr val="accent6"/>
              </a:solidFill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A5CB2A9-651F-E3E8-524E-D84D90006D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45766" y="4121710"/>
            <a:ext cx="2900468" cy="2736290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11139CC-BC31-C6C3-31F6-855ABF3DE1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105" y="4990996"/>
            <a:ext cx="1552670" cy="170574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D1FEBA2-A4EA-C14F-0833-46B228D0D8F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10846" y="4784796"/>
            <a:ext cx="1924049" cy="191194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0148D7B-C3A7-54C3-509F-B1A8E1DA715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8757" y="22643"/>
            <a:ext cx="10291864" cy="4199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100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7000"/>
    </mc:Choice>
    <mc:Fallback>
      <p:transition advClick="0" advTm="7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A5CB2A9-651F-E3E8-524E-D84D90006D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991717" y="4946051"/>
            <a:ext cx="1898090" cy="1790651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11139CC-BC31-C6C3-31F6-855ABF3DE1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2779377"/>
            <a:ext cx="1775893" cy="195098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D1FEBA2-A4EA-C14F-0833-46B228D0D8F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946051"/>
            <a:ext cx="1801983" cy="179065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3C8769B-2827-5B40-A486-221C5EC3FC3A}"/>
              </a:ext>
            </a:extLst>
          </p:cNvPr>
          <p:cNvSpPr txBox="1"/>
          <p:nvPr/>
        </p:nvSpPr>
        <p:spPr>
          <a:xfrm>
            <a:off x="374793" y="0"/>
            <a:ext cx="11515014" cy="53860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400" b="1" dirty="0">
                <a:solidFill>
                  <a:schemeClr val="accent6"/>
                </a:solidFill>
              </a:rPr>
              <a:t>By the time your child started school they would have been familiar with the foundations of reading  these include</a:t>
            </a:r>
          </a:p>
          <a:p>
            <a:endParaRPr lang="en-GB" sz="4400" b="1" dirty="0">
              <a:solidFill>
                <a:schemeClr val="accent6"/>
              </a:solidFill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400" b="1" dirty="0">
                <a:solidFill>
                  <a:schemeClr val="accent6"/>
                </a:solidFill>
              </a:rPr>
              <a:t>Rhyming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400" b="1" dirty="0">
                <a:solidFill>
                  <a:schemeClr val="accent6"/>
                </a:solidFill>
              </a:rPr>
              <a:t>Alliteration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400" b="1" dirty="0">
                <a:solidFill>
                  <a:schemeClr val="accent6"/>
                </a:solidFill>
              </a:rPr>
              <a:t>Oral blending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482204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7000"/>
    </mc:Choice>
    <mc:Fallback>
      <p:transition advClick="0" advTm="7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A5CB2A9-651F-E3E8-524E-D84D90006D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991717" y="4946051"/>
            <a:ext cx="1898090" cy="1790651"/>
          </a:xfr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D1FEBA2-A4EA-C14F-0833-46B228D0D8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946051"/>
            <a:ext cx="1801983" cy="179065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3C8769B-2827-5B40-A486-221C5EC3FC3A}"/>
              </a:ext>
            </a:extLst>
          </p:cNvPr>
          <p:cNvSpPr txBox="1"/>
          <p:nvPr/>
        </p:nvSpPr>
        <p:spPr>
          <a:xfrm>
            <a:off x="436936" y="121298"/>
            <a:ext cx="11131515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400" b="1" dirty="0">
                <a:solidFill>
                  <a:schemeClr val="accent6"/>
                </a:solidFill>
              </a:rPr>
              <a:t>Once your child begins their Reception year, they will begin to learn to read words</a:t>
            </a:r>
          </a:p>
          <a:p>
            <a:endParaRPr lang="en-GB" sz="4400" b="1" dirty="0">
              <a:solidFill>
                <a:schemeClr val="accent6"/>
              </a:solidFill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400" b="1" dirty="0">
                <a:solidFill>
                  <a:schemeClr val="accent6"/>
                </a:solidFill>
              </a:rPr>
              <a:t>We start by teaching phonemes. </a:t>
            </a:r>
          </a:p>
          <a:p>
            <a:endParaRPr lang="en-GB" sz="4400" b="1" dirty="0">
              <a:solidFill>
                <a:schemeClr val="accent6"/>
              </a:solidFill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400" b="1" dirty="0">
                <a:solidFill>
                  <a:schemeClr val="accent6"/>
                </a:solidFill>
              </a:rPr>
              <a:t>Phonemes are the sounds that letters make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600" dirty="0"/>
          </a:p>
          <a:p>
            <a:endParaRPr lang="en-GB" sz="3600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3097D98D-EA58-52DE-3017-C090F15048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4943" y="4600480"/>
            <a:ext cx="8086773" cy="1617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2025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7000"/>
    </mc:Choice>
    <mc:Fallback>
      <p:transition advClick="0" advTm="7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A5CB2A9-651F-E3E8-524E-D84D90006D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991717" y="4946051"/>
            <a:ext cx="1898090" cy="1790651"/>
          </a:xfr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D1FEBA2-A4EA-C14F-0833-46B228D0D8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946051"/>
            <a:ext cx="1801983" cy="179065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3C8769B-2827-5B40-A486-221C5EC3FC3A}"/>
              </a:ext>
            </a:extLst>
          </p:cNvPr>
          <p:cNvSpPr txBox="1"/>
          <p:nvPr/>
        </p:nvSpPr>
        <p:spPr>
          <a:xfrm>
            <a:off x="436936" y="121298"/>
            <a:ext cx="11131515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sz="4400" b="1" dirty="0">
              <a:solidFill>
                <a:schemeClr val="accent6"/>
              </a:solidFill>
            </a:endParaRPr>
          </a:p>
          <a:p>
            <a:pPr algn="ctr"/>
            <a:r>
              <a:rPr lang="en-GB" sz="4400" b="1" dirty="0">
                <a:solidFill>
                  <a:schemeClr val="accent6"/>
                </a:solidFill>
              </a:rPr>
              <a:t>Once the children have learnt enough phonemes, we start to blend the phonemes to make words. </a:t>
            </a:r>
          </a:p>
          <a:p>
            <a:endParaRPr lang="en-GB" sz="4400" b="1" dirty="0">
              <a:solidFill>
                <a:schemeClr val="accent6"/>
              </a:solidFill>
            </a:endParaRPr>
          </a:p>
          <a:p>
            <a:endParaRPr lang="en-GB" sz="4400" b="1" dirty="0">
              <a:solidFill>
                <a:schemeClr val="accent6"/>
              </a:solidFill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600" dirty="0"/>
          </a:p>
          <a:p>
            <a:endParaRPr lang="en-GB" sz="36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D813EC-0F85-4CD7-1A7B-76138828969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10134" y="3104974"/>
            <a:ext cx="7573432" cy="2514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7587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7000"/>
    </mc:Choice>
    <mc:Fallback>
      <p:transition advClick="0" advTm="7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A5CB2A9-651F-E3E8-524E-D84D90006D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991717" y="4946051"/>
            <a:ext cx="1898090" cy="1790651"/>
          </a:xfr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D1FEBA2-A4EA-C14F-0833-46B228D0D8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946051"/>
            <a:ext cx="1801983" cy="179065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3C8769B-2827-5B40-A486-221C5EC3FC3A}"/>
              </a:ext>
            </a:extLst>
          </p:cNvPr>
          <p:cNvSpPr txBox="1"/>
          <p:nvPr/>
        </p:nvSpPr>
        <p:spPr>
          <a:xfrm>
            <a:off x="436936" y="121298"/>
            <a:ext cx="11131515" cy="66171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sz="4400" b="1" dirty="0">
              <a:solidFill>
                <a:schemeClr val="accent6"/>
              </a:solidFill>
            </a:endParaRPr>
          </a:p>
          <a:p>
            <a:pPr algn="ctr"/>
            <a:r>
              <a:rPr lang="en-GB" sz="4400" b="1" dirty="0">
                <a:solidFill>
                  <a:schemeClr val="accent6"/>
                </a:solidFill>
              </a:rPr>
              <a:t>Tricky words are also taught.</a:t>
            </a:r>
          </a:p>
          <a:p>
            <a:pPr marL="571500" indent="-571500" algn="ctr">
              <a:buFont typeface="Arial" panose="020B0604020202020204" pitchFamily="34" charset="0"/>
              <a:buChar char="•"/>
            </a:pPr>
            <a:r>
              <a:rPr lang="en-GB" sz="4400" b="1" dirty="0">
                <a:solidFill>
                  <a:schemeClr val="accent6"/>
                </a:solidFill>
              </a:rPr>
              <a:t>The phonemes in tricky words cannot be blended as they do not sound the same as they look.</a:t>
            </a:r>
          </a:p>
          <a:p>
            <a:pPr algn="ctr"/>
            <a:r>
              <a:rPr lang="en-GB" sz="4400" b="1" dirty="0">
                <a:solidFill>
                  <a:schemeClr val="accent6"/>
                </a:solidFill>
              </a:rPr>
              <a:t> </a:t>
            </a:r>
          </a:p>
          <a:p>
            <a:endParaRPr lang="en-GB" sz="4400" b="1" dirty="0">
              <a:solidFill>
                <a:schemeClr val="accent6"/>
              </a:solidFill>
            </a:endParaRPr>
          </a:p>
          <a:p>
            <a:endParaRPr lang="en-GB" sz="4400" b="1" dirty="0">
              <a:solidFill>
                <a:schemeClr val="accent6"/>
              </a:solidFill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600" dirty="0"/>
          </a:p>
          <a:p>
            <a:endParaRPr lang="en-GB" sz="36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B458914-5BE9-DC44-0F5A-2FF88C51C8A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17641" y="4033666"/>
            <a:ext cx="4954555" cy="2448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7612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7000"/>
    </mc:Choice>
    <mc:Fallback>
      <p:transition advClick="0" advTm="7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A5CB2A9-651F-E3E8-524E-D84D90006D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991717" y="4946051"/>
            <a:ext cx="1898090" cy="1790651"/>
          </a:xfr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D1FEBA2-A4EA-C14F-0833-46B228D0D8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946051"/>
            <a:ext cx="1801983" cy="179065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3C8769B-2827-5B40-A486-221C5EC3FC3A}"/>
              </a:ext>
            </a:extLst>
          </p:cNvPr>
          <p:cNvSpPr txBox="1"/>
          <p:nvPr/>
        </p:nvSpPr>
        <p:spPr>
          <a:xfrm>
            <a:off x="436936" y="121298"/>
            <a:ext cx="11131515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sz="4400" b="1" dirty="0">
              <a:solidFill>
                <a:schemeClr val="accent6"/>
              </a:solidFill>
            </a:endParaRPr>
          </a:p>
          <a:p>
            <a:pPr algn="ctr"/>
            <a:r>
              <a:rPr lang="en-GB" sz="4400" b="1" dirty="0">
                <a:solidFill>
                  <a:schemeClr val="accent6"/>
                </a:solidFill>
              </a:rPr>
              <a:t>Once the children can read enough words, we begin to read captions and sentences.</a:t>
            </a:r>
          </a:p>
          <a:p>
            <a:pPr algn="ctr"/>
            <a:r>
              <a:rPr lang="en-GB" sz="4400" b="1" dirty="0">
                <a:solidFill>
                  <a:schemeClr val="accent6"/>
                </a:solidFill>
              </a:rPr>
              <a:t> </a:t>
            </a:r>
          </a:p>
          <a:p>
            <a:endParaRPr lang="en-GB" sz="4400" b="1" dirty="0">
              <a:solidFill>
                <a:schemeClr val="accent6"/>
              </a:solidFill>
            </a:endParaRPr>
          </a:p>
          <a:p>
            <a:endParaRPr lang="en-GB" sz="4400" b="1" dirty="0">
              <a:solidFill>
                <a:schemeClr val="accent6"/>
              </a:solidFill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600" dirty="0"/>
          </a:p>
          <a:p>
            <a:endParaRPr lang="en-GB" sz="36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0BE452-D504-6856-9EF7-CFA05CF843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91812" y="2332350"/>
            <a:ext cx="6221761" cy="4404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1537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7000"/>
    </mc:Choice>
    <mc:Fallback>
      <p:transition advClick="0" advTm="7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A5CB2A9-651F-E3E8-524E-D84D90006D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991717" y="4946051"/>
            <a:ext cx="1898090" cy="1790651"/>
          </a:xfr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D1FEBA2-A4EA-C14F-0833-46B228D0D8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946051"/>
            <a:ext cx="1801983" cy="179065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3C8769B-2827-5B40-A486-221C5EC3FC3A}"/>
              </a:ext>
            </a:extLst>
          </p:cNvPr>
          <p:cNvSpPr txBox="1"/>
          <p:nvPr/>
        </p:nvSpPr>
        <p:spPr>
          <a:xfrm>
            <a:off x="436936" y="121298"/>
            <a:ext cx="11131515" cy="88331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sz="4400" b="1" dirty="0">
              <a:solidFill>
                <a:schemeClr val="accent6"/>
              </a:solidFill>
            </a:endParaRPr>
          </a:p>
          <a:p>
            <a:pPr marL="571500" indent="-571500" algn="ctr">
              <a:buFont typeface="Arial" panose="020B0604020202020204" pitchFamily="34" charset="0"/>
              <a:buChar char="•"/>
            </a:pPr>
            <a:r>
              <a:rPr lang="en-GB" sz="4400" b="1" dirty="0">
                <a:solidFill>
                  <a:schemeClr val="accent6"/>
                </a:solidFill>
              </a:rPr>
              <a:t>These phonics sessions take place daily at 9am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chemeClr val="accent6"/>
                </a:solidFill>
              </a:rPr>
              <a:t>One phoneme is taught a day from Monday to Thursday then all are reviewed on a Friday.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chemeClr val="accent6"/>
                </a:solidFill>
              </a:rPr>
              <a:t>The children have already learnt these phonemes and are already beginning to blend words.</a:t>
            </a:r>
          </a:p>
          <a:p>
            <a:pPr algn="ctr"/>
            <a:endParaRPr lang="en-GB" sz="4400" b="1" dirty="0">
              <a:solidFill>
                <a:schemeClr val="accent6"/>
              </a:solidFill>
            </a:endParaRPr>
          </a:p>
          <a:p>
            <a:pPr marL="571500" indent="-571500" algn="ctr">
              <a:buFont typeface="Arial" panose="020B0604020202020204" pitchFamily="34" charset="0"/>
              <a:buChar char="•"/>
            </a:pPr>
            <a:endParaRPr lang="en-GB" sz="4400" b="1" dirty="0">
              <a:solidFill>
                <a:schemeClr val="accent6"/>
              </a:solidFill>
            </a:endParaRPr>
          </a:p>
          <a:p>
            <a:pPr algn="ctr"/>
            <a:r>
              <a:rPr lang="en-GB" sz="4400" b="1" dirty="0">
                <a:solidFill>
                  <a:schemeClr val="accent6"/>
                </a:solidFill>
              </a:rPr>
              <a:t> </a:t>
            </a:r>
          </a:p>
          <a:p>
            <a:endParaRPr lang="en-GB" sz="4400" b="1" dirty="0">
              <a:solidFill>
                <a:schemeClr val="accent6"/>
              </a:solidFill>
            </a:endParaRPr>
          </a:p>
          <a:p>
            <a:endParaRPr lang="en-GB" sz="4400" b="1" dirty="0">
              <a:solidFill>
                <a:schemeClr val="accent6"/>
              </a:solidFill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600" dirty="0"/>
          </a:p>
          <a:p>
            <a:endParaRPr lang="en-GB" sz="36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3705DA8-0861-175E-3034-5ADF2087F59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01983" y="4614709"/>
            <a:ext cx="3709584" cy="140278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22B36BE-B070-59D2-03B4-03ED9796209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87881" y="4614709"/>
            <a:ext cx="3709584" cy="77630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09A448D-335B-E49C-8E31-8DF6AE19911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63841" y="5358664"/>
            <a:ext cx="769324" cy="717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3946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7000"/>
    </mc:Choice>
    <mc:Fallback>
      <p:transition advClick="0" advTm="7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A5CB2A9-651F-E3E8-524E-D84D90006D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272139" y="4946050"/>
            <a:ext cx="1898090" cy="1790651"/>
          </a:xfrm>
        </p:spPr>
      </p:pic>
      <p:pic>
        <p:nvPicPr>
          <p:cNvPr id="1026" name="Picture 2" descr="Search results - Peters">
            <a:extLst>
              <a:ext uri="{FF2B5EF4-FFF2-40B4-BE49-F238E27FC236}">
                <a16:creationId xmlns:a16="http://schemas.microsoft.com/office/drawing/2014/main" id="{FF2D21EA-AE3A-1D73-4193-200678AD45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71" y="4879326"/>
            <a:ext cx="2457450" cy="1857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7D2EBF7-C12E-D47C-1E32-34E15013AE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45907" y="290404"/>
            <a:ext cx="8240228" cy="4734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0420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7000"/>
    </mc:Choice>
    <mc:Fallback>
      <p:transition advClick="0" advTm="7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A5CB2A9-651F-E3E8-524E-D84D90006D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991717" y="4946051"/>
            <a:ext cx="1898090" cy="1790651"/>
          </a:xfr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D1FEBA2-A4EA-C14F-0833-46B228D0D8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946051"/>
            <a:ext cx="1801983" cy="179065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3C8769B-2827-5B40-A486-221C5EC3FC3A}"/>
              </a:ext>
            </a:extLst>
          </p:cNvPr>
          <p:cNvSpPr txBox="1"/>
          <p:nvPr/>
        </p:nvSpPr>
        <p:spPr>
          <a:xfrm>
            <a:off x="436936" y="121298"/>
            <a:ext cx="11131515" cy="70480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sz="4400" b="1" dirty="0">
              <a:solidFill>
                <a:schemeClr val="accent6"/>
              </a:solidFill>
            </a:endParaRPr>
          </a:p>
          <a:p>
            <a:pPr marL="571500" indent="-571500" algn="ctr">
              <a:buFont typeface="Arial" panose="020B0604020202020204" pitchFamily="34" charset="0"/>
              <a:buChar char="•"/>
            </a:pPr>
            <a:r>
              <a:rPr lang="en-GB" sz="4400" b="1" dirty="0">
                <a:solidFill>
                  <a:schemeClr val="accent6"/>
                </a:solidFill>
              </a:rPr>
              <a:t>Keep Up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chemeClr val="accent6"/>
                </a:solidFill>
              </a:rPr>
              <a:t>To ensure that no child falls behind we deliver daily keep up sessions that revisit taught phonemes.</a:t>
            </a:r>
          </a:p>
          <a:p>
            <a:pPr algn="ctr"/>
            <a:endParaRPr lang="en-GB" sz="4400" b="1" dirty="0">
              <a:solidFill>
                <a:schemeClr val="accent6"/>
              </a:solidFill>
            </a:endParaRPr>
          </a:p>
          <a:p>
            <a:pPr marL="571500" indent="-571500" algn="ctr">
              <a:buFont typeface="Arial" panose="020B0604020202020204" pitchFamily="34" charset="0"/>
              <a:buChar char="•"/>
            </a:pPr>
            <a:endParaRPr lang="en-GB" sz="4400" b="1" dirty="0">
              <a:solidFill>
                <a:schemeClr val="accent6"/>
              </a:solidFill>
            </a:endParaRPr>
          </a:p>
          <a:p>
            <a:pPr algn="ctr"/>
            <a:r>
              <a:rPr lang="en-GB" sz="4400" b="1" dirty="0">
                <a:solidFill>
                  <a:schemeClr val="accent6"/>
                </a:solidFill>
              </a:rPr>
              <a:t> </a:t>
            </a:r>
          </a:p>
          <a:p>
            <a:endParaRPr lang="en-GB" sz="4400" b="1" dirty="0">
              <a:solidFill>
                <a:schemeClr val="accent6"/>
              </a:solidFill>
            </a:endParaRPr>
          </a:p>
          <a:p>
            <a:endParaRPr lang="en-GB" sz="4400" b="1" dirty="0">
              <a:solidFill>
                <a:schemeClr val="accent6"/>
              </a:solidFill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600" dirty="0"/>
          </a:p>
          <a:p>
            <a:endParaRPr lang="en-GB" sz="36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3705DA8-0861-175E-3034-5ADF2087F59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8973" y="3429000"/>
            <a:ext cx="3709584" cy="140278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22B36BE-B070-59D2-03B4-03ED9796209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28310" y="3432244"/>
            <a:ext cx="3709584" cy="77630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09A448D-335B-E49C-8E31-8DF6AE19911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28310" y="4130392"/>
            <a:ext cx="769324" cy="717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932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7000"/>
    </mc:Choice>
    <mc:Fallback>
      <p:transition advClick="0" advTm="7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A5CB2A9-651F-E3E8-524E-D84D90006D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272139" y="4946050"/>
            <a:ext cx="1898090" cy="1790651"/>
          </a:xfrm>
        </p:spPr>
      </p:pic>
      <p:pic>
        <p:nvPicPr>
          <p:cNvPr id="1026" name="Picture 2" descr="Search results - Peters">
            <a:extLst>
              <a:ext uri="{FF2B5EF4-FFF2-40B4-BE49-F238E27FC236}">
                <a16:creationId xmlns:a16="http://schemas.microsoft.com/office/drawing/2014/main" id="{FF2D21EA-AE3A-1D73-4193-200678AD45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71" y="4879326"/>
            <a:ext cx="2457450" cy="1857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045017-CE8E-39AE-EC0A-C53946566958}"/>
              </a:ext>
            </a:extLst>
          </p:cNvPr>
          <p:cNvSpPr txBox="1"/>
          <p:nvPr/>
        </p:nvSpPr>
        <p:spPr>
          <a:xfrm>
            <a:off x="133739" y="0"/>
            <a:ext cx="11370907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endParaRPr lang="en-GB" sz="1800" dirty="0">
              <a:solidFill>
                <a:schemeClr val="accent6"/>
              </a:solidFill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chemeClr val="accent6"/>
                </a:solidFill>
              </a:rPr>
              <a:t>Every Wednesday your child will bring home a reading book that is matched to their individual reading needs.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chemeClr val="accent6"/>
                </a:solidFill>
              </a:rPr>
              <a:t>The children will read these books three times a week at school before they bring them home.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chemeClr val="accent6"/>
                </a:solidFill>
              </a:rPr>
              <a:t>The books should be read fluently, this does not mean the books are too easy, it means that the children are confident readers.</a:t>
            </a:r>
          </a:p>
        </p:txBody>
      </p:sp>
      <p:pic>
        <p:nvPicPr>
          <p:cNvPr id="1028" name="Picture 4" descr="Primary | Primary English | Big Cat Phonics for Little Wandle Letters –  Collins">
            <a:extLst>
              <a:ext uri="{FF2B5EF4-FFF2-40B4-BE49-F238E27FC236}">
                <a16:creationId xmlns:a16="http://schemas.microsoft.com/office/drawing/2014/main" id="{D9F75DC6-7CE3-E6D8-72D6-7D7C6FAD60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217241">
            <a:off x="2823187" y="4758836"/>
            <a:ext cx="1690190" cy="1595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Nell and Tess: Phase 2 Set 4 (Big Cat Phonics for Little Wandle Letters and  Sounds Revised): Amazon.co.uk: Russ, Rachel, Balta Parks, Elif, Collins Big  Cat: 9780008502492: Books">
            <a:extLst>
              <a:ext uri="{FF2B5EF4-FFF2-40B4-BE49-F238E27FC236}">
                <a16:creationId xmlns:a16="http://schemas.microsoft.com/office/drawing/2014/main" id="{89606104-33D3-C142-1268-ACE92DE231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7765">
            <a:off x="4286737" y="4730776"/>
            <a:ext cx="1682473" cy="1595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Big Cat Phonics for Little Wandle Letters and Sounds Revised - Hush!: –  Collins">
            <a:extLst>
              <a:ext uri="{FF2B5EF4-FFF2-40B4-BE49-F238E27FC236}">
                <a16:creationId xmlns:a16="http://schemas.microsoft.com/office/drawing/2014/main" id="{82159BD5-4EFA-171E-1A15-596E521ECA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72561">
            <a:off x="5694030" y="4567669"/>
            <a:ext cx="1718387" cy="1621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Big Cat Phonics for Little Wandle Letters and Sounds Revised - Tip, Sip,  Nap: Phase 2 from Summerfield Books">
            <a:extLst>
              <a:ext uri="{FF2B5EF4-FFF2-40B4-BE49-F238E27FC236}">
                <a16:creationId xmlns:a16="http://schemas.microsoft.com/office/drawing/2014/main" id="{C3129120-F6F1-BAA2-EF15-06C6BB8358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31297">
            <a:off x="7174745" y="4402544"/>
            <a:ext cx="1799772" cy="1706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5909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7000"/>
    </mc:Choice>
    <mc:Fallback>
      <p:transition advClick="0" advTm="7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A5CB2A9-651F-E3E8-524E-D84D90006D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272139" y="4946050"/>
            <a:ext cx="1898090" cy="1790651"/>
          </a:xfrm>
        </p:spPr>
      </p:pic>
      <p:pic>
        <p:nvPicPr>
          <p:cNvPr id="1026" name="Picture 2" descr="Search results - Peters">
            <a:extLst>
              <a:ext uri="{FF2B5EF4-FFF2-40B4-BE49-F238E27FC236}">
                <a16:creationId xmlns:a16="http://schemas.microsoft.com/office/drawing/2014/main" id="{FF2D21EA-AE3A-1D73-4193-200678AD45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71" y="4879326"/>
            <a:ext cx="2457450" cy="1857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EE0E626-F54E-F1A9-6679-CAFAF45FCD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4618" y="651664"/>
            <a:ext cx="8340437" cy="3783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6419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7000"/>
    </mc:Choice>
    <mc:Fallback>
      <p:transition advClick="0" advTm="7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A5CB2A9-651F-E3E8-524E-D84D90006D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272139" y="4946050"/>
            <a:ext cx="1898090" cy="1790651"/>
          </a:xfrm>
        </p:spPr>
      </p:pic>
      <p:pic>
        <p:nvPicPr>
          <p:cNvPr id="1026" name="Picture 2" descr="Search results - Peters">
            <a:extLst>
              <a:ext uri="{FF2B5EF4-FFF2-40B4-BE49-F238E27FC236}">
                <a16:creationId xmlns:a16="http://schemas.microsoft.com/office/drawing/2014/main" id="{FF2D21EA-AE3A-1D73-4193-200678AD45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71" y="4879326"/>
            <a:ext cx="2457450" cy="1857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045017-CE8E-39AE-EC0A-C53946566958}"/>
              </a:ext>
            </a:extLst>
          </p:cNvPr>
          <p:cNvSpPr txBox="1"/>
          <p:nvPr/>
        </p:nvSpPr>
        <p:spPr>
          <a:xfrm>
            <a:off x="110293" y="547077"/>
            <a:ext cx="11370907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solidFill>
                  <a:schemeClr val="accent6"/>
                </a:solidFill>
              </a:rPr>
              <a:t>Please share these books with your child at least 3 times a week to allow them to show off the skills that they have learnt at school.</a:t>
            </a:r>
          </a:p>
          <a:p>
            <a:pPr algn="ctr"/>
            <a:endParaRPr lang="en-GB" sz="3600" dirty="0">
              <a:solidFill>
                <a:schemeClr val="accent6"/>
              </a:solidFill>
            </a:endParaRPr>
          </a:p>
          <a:p>
            <a:pPr algn="ctr"/>
            <a:endParaRPr lang="en-GB" sz="3600" dirty="0">
              <a:solidFill>
                <a:schemeClr val="accent6"/>
              </a:solidFill>
            </a:endParaRPr>
          </a:p>
          <a:p>
            <a:pPr algn="ctr"/>
            <a:endParaRPr lang="en-GB" sz="3600" dirty="0">
              <a:solidFill>
                <a:schemeClr val="accent6"/>
              </a:solidFill>
            </a:endParaRPr>
          </a:p>
        </p:txBody>
      </p:sp>
      <p:pic>
        <p:nvPicPr>
          <p:cNvPr id="1028" name="Picture 4" descr="Primary | Primary English | Big Cat Phonics for Little Wandle Letters –  Collins">
            <a:extLst>
              <a:ext uri="{FF2B5EF4-FFF2-40B4-BE49-F238E27FC236}">
                <a16:creationId xmlns:a16="http://schemas.microsoft.com/office/drawing/2014/main" id="{D9F75DC6-7CE3-E6D8-72D6-7D7C6FAD60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217241">
            <a:off x="2823187" y="4758836"/>
            <a:ext cx="1690190" cy="1595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Nell and Tess: Phase 2 Set 4 (Big Cat Phonics for Little Wandle Letters and  Sounds Revised): Amazon.co.uk: Russ, Rachel, Balta Parks, Elif, Collins Big  Cat: 9780008502492: Books">
            <a:extLst>
              <a:ext uri="{FF2B5EF4-FFF2-40B4-BE49-F238E27FC236}">
                <a16:creationId xmlns:a16="http://schemas.microsoft.com/office/drawing/2014/main" id="{89606104-33D3-C142-1268-ACE92DE231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7765">
            <a:off x="4286737" y="4730776"/>
            <a:ext cx="1682473" cy="1595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Big Cat Phonics for Little Wandle Letters and Sounds Revised - Hush!: –  Collins">
            <a:extLst>
              <a:ext uri="{FF2B5EF4-FFF2-40B4-BE49-F238E27FC236}">
                <a16:creationId xmlns:a16="http://schemas.microsoft.com/office/drawing/2014/main" id="{82159BD5-4EFA-171E-1A15-596E521ECA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72561">
            <a:off x="5694030" y="4567669"/>
            <a:ext cx="1718387" cy="1621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Big Cat Phonics for Little Wandle Letters and Sounds Revised - Tip, Sip,  Nap: Phase 2 from Summerfield Books">
            <a:extLst>
              <a:ext uri="{FF2B5EF4-FFF2-40B4-BE49-F238E27FC236}">
                <a16:creationId xmlns:a16="http://schemas.microsoft.com/office/drawing/2014/main" id="{C3129120-F6F1-BAA2-EF15-06C6BB8358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31297">
            <a:off x="7174745" y="4402544"/>
            <a:ext cx="1799772" cy="1706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1915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7000"/>
    </mc:Choice>
    <mc:Fallback>
      <p:transition advClick="0" advTm="7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A5CB2A9-651F-E3E8-524E-D84D90006D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991717" y="4946051"/>
            <a:ext cx="1898090" cy="1790651"/>
          </a:xfr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D1FEBA2-A4EA-C14F-0833-46B228D0D8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946051"/>
            <a:ext cx="1801983" cy="179065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3C8769B-2827-5B40-A486-221C5EC3FC3A}"/>
              </a:ext>
            </a:extLst>
          </p:cNvPr>
          <p:cNvSpPr txBox="1"/>
          <p:nvPr/>
        </p:nvSpPr>
        <p:spPr>
          <a:xfrm>
            <a:off x="436936" y="121298"/>
            <a:ext cx="11131515" cy="66171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sz="4400" b="1" dirty="0">
              <a:solidFill>
                <a:schemeClr val="accent6"/>
              </a:solidFill>
            </a:endParaRPr>
          </a:p>
          <a:p>
            <a:pPr marL="571500" indent="-571500" algn="ctr">
              <a:buFont typeface="Arial" panose="020B0604020202020204" pitchFamily="34" charset="0"/>
              <a:buChar char="•"/>
            </a:pPr>
            <a:r>
              <a:rPr lang="en-GB" sz="4400" b="1" dirty="0">
                <a:solidFill>
                  <a:schemeClr val="accent6"/>
                </a:solidFill>
              </a:rPr>
              <a:t>Parent’s section</a:t>
            </a:r>
          </a:p>
          <a:p>
            <a:pPr algn="ctr"/>
            <a:r>
              <a:rPr lang="en-GB" sz="4400" b="1" dirty="0">
                <a:solidFill>
                  <a:schemeClr val="accent6"/>
                </a:solidFill>
              </a:rPr>
              <a:t>Please visit the parent’s section on the Little Wandle Website.</a:t>
            </a:r>
          </a:p>
          <a:p>
            <a:pPr marL="571500" indent="-571500" algn="ctr">
              <a:buFont typeface="Arial" panose="020B0604020202020204" pitchFamily="34" charset="0"/>
              <a:buChar char="•"/>
            </a:pPr>
            <a:endParaRPr lang="en-GB" sz="4400" b="1" dirty="0">
              <a:solidFill>
                <a:schemeClr val="accent6"/>
              </a:solidFill>
            </a:endParaRPr>
          </a:p>
          <a:p>
            <a:pPr algn="ctr"/>
            <a:r>
              <a:rPr lang="en-GB" sz="4400" b="1" dirty="0">
                <a:solidFill>
                  <a:schemeClr val="accent6"/>
                </a:solidFill>
              </a:rPr>
              <a:t> </a:t>
            </a:r>
          </a:p>
          <a:p>
            <a:endParaRPr lang="en-GB" sz="4400" b="1" dirty="0">
              <a:solidFill>
                <a:schemeClr val="accent6"/>
              </a:solidFill>
            </a:endParaRPr>
          </a:p>
          <a:p>
            <a:endParaRPr lang="en-GB" sz="4400" b="1" dirty="0">
              <a:solidFill>
                <a:schemeClr val="accent6"/>
              </a:solidFill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600" dirty="0"/>
          </a:p>
          <a:p>
            <a:endParaRPr lang="en-GB" sz="3600" dirty="0"/>
          </a:p>
        </p:txBody>
      </p:sp>
      <p:pic>
        <p:nvPicPr>
          <p:cNvPr id="3" name="Picture 2">
            <a:hlinkClick r:id="rId4"/>
            <a:extLst>
              <a:ext uri="{FF2B5EF4-FFF2-40B4-BE49-F238E27FC236}">
                <a16:creationId xmlns:a16="http://schemas.microsoft.com/office/drawing/2014/main" id="{14EE7940-45C3-0983-8EE5-041DBE98DE9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25365" y="3429000"/>
            <a:ext cx="2772162" cy="2305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558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7000"/>
    </mc:Choice>
    <mc:Fallback>
      <p:transition advClick="0" advTm="7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A5CB2A9-651F-E3E8-524E-D84D90006D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991717" y="4946051"/>
            <a:ext cx="1898090" cy="1790651"/>
          </a:xfr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D1FEBA2-A4EA-C14F-0833-46B228D0D8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946051"/>
            <a:ext cx="1801983" cy="179065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3C8769B-2827-5B40-A486-221C5EC3FC3A}"/>
              </a:ext>
            </a:extLst>
          </p:cNvPr>
          <p:cNvSpPr txBox="1"/>
          <p:nvPr/>
        </p:nvSpPr>
        <p:spPr>
          <a:xfrm>
            <a:off x="-322076" y="0"/>
            <a:ext cx="11131515" cy="67710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endParaRPr lang="en-GB" sz="4400" b="1" dirty="0">
              <a:solidFill>
                <a:schemeClr val="accent6"/>
              </a:solidFill>
            </a:endParaRPr>
          </a:p>
          <a:p>
            <a:pPr algn="ctr"/>
            <a:endParaRPr lang="en-GB" sz="4400" b="1" dirty="0">
              <a:solidFill>
                <a:schemeClr val="accent6"/>
              </a:solidFill>
            </a:endParaRPr>
          </a:p>
          <a:p>
            <a:pPr algn="ctr"/>
            <a:endParaRPr lang="en-GB" sz="4400" b="1" dirty="0">
              <a:solidFill>
                <a:schemeClr val="accent6"/>
              </a:solidFill>
            </a:endParaRPr>
          </a:p>
          <a:p>
            <a:pPr algn="ctr"/>
            <a:r>
              <a:rPr lang="en-GB" sz="4400" b="1" dirty="0">
                <a:solidFill>
                  <a:schemeClr val="accent6"/>
                </a:solidFill>
              </a:rPr>
              <a:t>   </a:t>
            </a:r>
            <a:r>
              <a:rPr lang="en-GB" sz="5400" b="1" dirty="0">
                <a:solidFill>
                  <a:schemeClr val="accent6"/>
                </a:solidFill>
              </a:rPr>
              <a:t>Any questions?</a:t>
            </a:r>
          </a:p>
          <a:p>
            <a:pPr marL="571500" indent="-571500" algn="ctr">
              <a:buFont typeface="Arial" panose="020B0604020202020204" pitchFamily="34" charset="0"/>
              <a:buChar char="•"/>
            </a:pPr>
            <a:endParaRPr lang="en-GB" sz="4400" b="1" dirty="0">
              <a:solidFill>
                <a:schemeClr val="accent6"/>
              </a:solidFill>
            </a:endParaRPr>
          </a:p>
          <a:p>
            <a:pPr algn="ctr"/>
            <a:r>
              <a:rPr lang="en-GB" sz="4400" b="1" dirty="0">
                <a:solidFill>
                  <a:schemeClr val="accent6"/>
                </a:solidFill>
              </a:rPr>
              <a:t> </a:t>
            </a:r>
          </a:p>
          <a:p>
            <a:endParaRPr lang="en-GB" sz="4400" b="1" dirty="0">
              <a:solidFill>
                <a:schemeClr val="accent6"/>
              </a:solidFill>
            </a:endParaRPr>
          </a:p>
          <a:p>
            <a:endParaRPr lang="en-GB" sz="4400" b="1" dirty="0">
              <a:solidFill>
                <a:schemeClr val="accent6"/>
              </a:solidFill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600" dirty="0"/>
          </a:p>
          <a:p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3244811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7000"/>
    </mc:Choice>
    <mc:Fallback>
      <p:transition advClick="0" advTm="7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A5CB2A9-651F-E3E8-524E-D84D90006D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991717" y="4946051"/>
            <a:ext cx="1898090" cy="1790651"/>
          </a:xfr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D1FEBA2-A4EA-C14F-0833-46B228D0D8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946051"/>
            <a:ext cx="1801983" cy="179065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3C8769B-2827-5B40-A486-221C5EC3FC3A}"/>
              </a:ext>
            </a:extLst>
          </p:cNvPr>
          <p:cNvSpPr txBox="1"/>
          <p:nvPr/>
        </p:nvSpPr>
        <p:spPr>
          <a:xfrm>
            <a:off x="-322076" y="0"/>
            <a:ext cx="11131515" cy="67710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endParaRPr lang="en-GB" sz="4400" b="1" dirty="0">
              <a:solidFill>
                <a:schemeClr val="accent6"/>
              </a:solidFill>
            </a:endParaRPr>
          </a:p>
          <a:p>
            <a:pPr algn="ctr"/>
            <a:endParaRPr lang="en-GB" sz="4400" b="1" dirty="0">
              <a:solidFill>
                <a:schemeClr val="accent6"/>
              </a:solidFill>
            </a:endParaRPr>
          </a:p>
          <a:p>
            <a:pPr algn="ctr"/>
            <a:endParaRPr lang="en-GB" sz="4400" b="1" dirty="0">
              <a:solidFill>
                <a:schemeClr val="accent6"/>
              </a:solidFill>
            </a:endParaRPr>
          </a:p>
          <a:p>
            <a:pPr algn="ctr"/>
            <a:r>
              <a:rPr lang="en-GB" sz="4400" b="1" dirty="0">
                <a:solidFill>
                  <a:schemeClr val="accent6"/>
                </a:solidFill>
              </a:rPr>
              <a:t>   </a:t>
            </a:r>
            <a:r>
              <a:rPr lang="en-GB" sz="5400" b="1" dirty="0">
                <a:solidFill>
                  <a:schemeClr val="accent6"/>
                </a:solidFill>
              </a:rPr>
              <a:t>Thank you for coming</a:t>
            </a:r>
          </a:p>
          <a:p>
            <a:pPr marL="571500" indent="-571500" algn="ctr">
              <a:buFont typeface="Arial" panose="020B0604020202020204" pitchFamily="34" charset="0"/>
              <a:buChar char="•"/>
            </a:pPr>
            <a:endParaRPr lang="en-GB" sz="4400" b="1" dirty="0">
              <a:solidFill>
                <a:schemeClr val="accent6"/>
              </a:solidFill>
            </a:endParaRPr>
          </a:p>
          <a:p>
            <a:pPr algn="ctr"/>
            <a:r>
              <a:rPr lang="en-GB" sz="4400" b="1" dirty="0">
                <a:solidFill>
                  <a:schemeClr val="accent6"/>
                </a:solidFill>
              </a:rPr>
              <a:t> </a:t>
            </a:r>
          </a:p>
          <a:p>
            <a:endParaRPr lang="en-GB" sz="4400" b="1" dirty="0">
              <a:solidFill>
                <a:schemeClr val="accent6"/>
              </a:solidFill>
            </a:endParaRPr>
          </a:p>
          <a:p>
            <a:endParaRPr lang="en-GB" sz="4400" b="1" dirty="0">
              <a:solidFill>
                <a:schemeClr val="accent6"/>
              </a:solidFill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600" dirty="0"/>
          </a:p>
          <a:p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1115666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7000"/>
    </mc:Choice>
    <mc:Fallback>
      <p:transition advClick="0" advTm="7000"/>
    </mc:Fallback>
  </mc:AlternateContent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8998065-2b8f-42c2-b26e-5dd793536f40">
      <Terms xmlns="http://schemas.microsoft.com/office/infopath/2007/PartnerControls"/>
    </lcf76f155ced4ddcb4097134ff3c332f>
    <TaxCatchAll xmlns="2001b5c7-fa51-4488-87b7-f8d35257da19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12DCC4FB66E194E8893FD473CC4377A" ma:contentTypeVersion="17" ma:contentTypeDescription="Create a new document." ma:contentTypeScope="" ma:versionID="77252f41d8ca462f9b64f555d6af5d0a">
  <xsd:schema xmlns:xsd="http://www.w3.org/2001/XMLSchema" xmlns:xs="http://www.w3.org/2001/XMLSchema" xmlns:p="http://schemas.microsoft.com/office/2006/metadata/properties" xmlns:ns2="a8998065-2b8f-42c2-b26e-5dd793536f40" xmlns:ns3="2001b5c7-fa51-4488-87b7-f8d35257da19" targetNamespace="http://schemas.microsoft.com/office/2006/metadata/properties" ma:root="true" ma:fieldsID="e93894276b97f7772ec2b3f98d9a3135" ns2:_="" ns3:_="">
    <xsd:import namespace="a8998065-2b8f-42c2-b26e-5dd793536f40"/>
    <xsd:import namespace="2001b5c7-fa51-4488-87b7-f8d35257da1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998065-2b8f-42c2-b26e-5dd793536f4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5" nillable="true" ma:taxonomy="true" ma:internalName="lcf76f155ced4ddcb4097134ff3c332f" ma:taxonomyFieldName="MediaServiceImageTags" ma:displayName="Image Tags" ma:readOnly="false" ma:fieldId="{5cf76f15-5ced-4ddc-b409-7134ff3c332f}" ma:taxonomyMulti="true" ma:sspId="8eb679b0-b88e-4d40-9c26-8b679175b9b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001b5c7-fa51-4488-87b7-f8d35257da19" elementFormDefault="qualified">
    <xsd:import namespace="http://schemas.microsoft.com/office/2006/documentManagement/types"/>
    <xsd:import namespace="http://schemas.microsoft.com/office/infopath/2007/PartnerControls"/>
    <xsd:element name="TaxCatchAll" ma:index="16" nillable="true" ma:displayName="Taxonomy Catch All Column" ma:hidden="true" ma:list="{e855cced-bc6a-412c-8464-97313a563e64}" ma:internalName="TaxCatchAll" ma:showField="CatchAllData" ma:web="2001b5c7-fa51-4488-87b7-f8d35257da1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2B58F62-F134-4C03-B149-F856EFD6CC2F}">
  <ds:schemaRefs>
    <ds:schemaRef ds:uri="http://schemas.microsoft.com/office/2006/metadata/properties"/>
    <ds:schemaRef ds:uri="http://schemas.microsoft.com/office/infopath/2007/PartnerControls"/>
    <ds:schemaRef ds:uri="a8998065-2b8f-42c2-b26e-5dd793536f40"/>
    <ds:schemaRef ds:uri="2001b5c7-fa51-4488-87b7-f8d35257da19"/>
  </ds:schemaRefs>
</ds:datastoreItem>
</file>

<file path=customXml/itemProps2.xml><?xml version="1.0" encoding="utf-8"?>
<ds:datastoreItem xmlns:ds="http://schemas.openxmlformats.org/officeDocument/2006/customXml" ds:itemID="{7A135C1E-C9D0-4AD6-8BC9-79E5ACC95F5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8998065-2b8f-42c2-b26e-5dd793536f40"/>
    <ds:schemaRef ds:uri="2001b5c7-fa51-4488-87b7-f8d35257da1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C2D746CA-CEF9-468F-A1FC-C27341B62AC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138</TotalTime>
  <Words>356</Words>
  <Application>Microsoft Office PowerPoint</Application>
  <PresentationFormat>Widescreen</PresentationFormat>
  <Paragraphs>77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1_Office Theme</vt:lpstr>
      <vt:lpstr>PowerPoint Presentation</vt:lpstr>
      <vt:lpstr>  Little Wandle Letters and Sounds</vt:lpstr>
      <vt:lpstr>   Little Wandle Letters and Sounds is the scheme of learning that we use to teach children to read at Talbot Primary School. This programme consists of 5 phases that begin in Pre-school and finish in Year 2. </vt:lpstr>
      <vt:lpstr>    </vt:lpstr>
      <vt:lpstr>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Amy Woodford</dc:creator>
  <cp:lastModifiedBy>Amy Woodford</cp:lastModifiedBy>
  <cp:revision>7</cp:revision>
  <dcterms:created xsi:type="dcterms:W3CDTF">2023-10-11T12:50:34Z</dcterms:created>
  <dcterms:modified xsi:type="dcterms:W3CDTF">2024-10-10T12:26:04Z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0x010100112DCC4FB66E194E8893FD473CC4377A</vt:lpwstr>
  </property>
  <property fmtid="{D5CDD505-2E9C-101B-9397-08002B2CF9AE}" pid="3" name="MediaServiceImageTags">
    <vt:lpwstr/>
  </property>
</Properties>
</file>