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1" d="100"/>
          <a:sy n="81" d="100"/>
        </p:scale>
        <p:origin x="2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20F24-EB13-4EBD-90E7-D1F0E48A05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FEF3D-9779-4ABC-9051-C7DC124847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D2EFC-F43B-4F10-AC8D-B40061C2AA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6DA-A667-4245-88E1-2B9641B6E8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757D0E-A216-44AA-9114-1C73F22F6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FF3D84-738B-4609-9E55-B02D88934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99FE2-7100-4135-A5AF-8CE65651F2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107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2FE1F-CFD3-439B-9170-B2BB95F56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5D0D01-0487-4381-AC03-5E467D0D3D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E3F0CA-44D4-4B1F-9750-455C0182A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6DA-A667-4245-88E1-2B9641B6E8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1648FD-26BD-45F2-B64D-A89B24E2F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BA2B21-D6BE-4251-A503-7CEDD0BAA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99FE2-7100-4135-A5AF-8CE65651F2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240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18B84-B6D4-4ACF-81FC-DC9CE4912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E3F2A-DFE6-4189-B31F-0DC132BB9B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FDB188-6C31-4C71-B780-B5FB95191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6DA-A667-4245-88E1-2B9641B6E8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4E4CA-82C4-44AC-AA55-CECFB887E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439344-ED04-4B93-9E3F-475E0A9C4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99FE2-7100-4135-A5AF-8CE65651F2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271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F36F5-5953-4C8B-9D94-8366847F6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3CBE3-2B82-4021-85C4-B23E60BFF6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A89630-8234-44C9-8983-B6E3A1754C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D50836-04BC-46BB-AE24-7C7B7294A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6DA-A667-4245-88E1-2B9641B6E8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EBC3FB-8099-4614-A08E-D47736323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3D970C-6D1B-49AC-93A9-EEBADA4DC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99FE2-7100-4135-A5AF-8CE65651F2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71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9B019-808E-4015-A9E9-0FC4780863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83B85-D711-44F1-BCE2-9F0BD637D4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A45F3E-4993-4330-B039-7E67946198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167F54-C8D9-45E0-BF73-E56ECDC5A3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FC3D73-62A0-483B-97A9-7BA58771F0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71AE61-03B8-4B2E-9619-634D7A9C8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6DA-A667-4245-88E1-2B9641B6E8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AACFF9-233D-4D70-881A-96BAA1E29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B540AF-6DD8-4EAB-844A-F5AD12D03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99FE2-7100-4135-A5AF-8CE65651F2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861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AD601-1A5B-46D7-B0DB-A6E628232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6E6EA9-3F28-415D-9856-3F341A860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6DA-A667-4245-88E1-2B9641B6E8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9E67A2-0813-485C-A0A3-46CF87751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EE3B91-CF1D-4307-84BB-1994797C7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99FE2-7100-4135-A5AF-8CE65651F2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334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24D0AD-F67E-4663-BD45-C6EFFA0FF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6DA-A667-4245-88E1-2B9641B6E8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854E1E-A45A-4B6B-9246-76AE812D8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A63BC1-FA94-4E91-9B5C-826DD7E3F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99FE2-7100-4135-A5AF-8CE65651F2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138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E9645-C468-4029-8973-70F2A3D87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08E47-CDFA-47C9-9B41-374831DCA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447A5D-9841-4E65-B4AC-E8CEDBB34C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2F9A8A-8B0A-4B3A-BB04-A0D2E4D26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6DA-A667-4245-88E1-2B9641B6E8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658297-5045-4EA2-9F9C-4D2644BFD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5A092B-4147-486D-8F28-7AB491658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99FE2-7100-4135-A5AF-8CE65651F2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589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FE6DE-CC91-4FCD-B717-D65A9D3DC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85C5D0-0A45-4AB9-8C5B-9C5F76C285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85A268-CF90-4756-9ABB-E6525D2214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AD2FBD-1866-4D76-9053-9814D928D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6DA-A667-4245-88E1-2B9641B6E8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711348-3DE1-4E2D-B16D-DD6D0111C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5F1C8C-7EC5-4C9C-B286-5F18B7CD9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99FE2-7100-4135-A5AF-8CE65651F2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095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C9055-4C78-4F2A-B474-66012BB09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DC15DB-0975-4728-954E-FDA9F0572F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118202-7267-46C1-8E40-9307AF7F3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6DA-A667-4245-88E1-2B9641B6E8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4F4B4E-7F29-4FD0-9105-715E9F295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4F23E6-5C41-49B9-9E48-68C20676F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99FE2-7100-4135-A5AF-8CE65651F2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30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ECF3D6-D496-4162-8F68-2B8801DA25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B8E75F-0F0F-4BD6-9D16-EB9214E06E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FE3F8E-E9FA-49E3-9B68-18F12A731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56DA-A667-4245-88E1-2B9641B6E8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D4EB3-4CF0-4943-8C0E-93A2E4866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5B87AA-65CB-476C-BDF5-E8520A094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99FE2-7100-4135-A5AF-8CE65651F2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901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8562E-7FDE-4882-874A-9C3FDDC09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C6B886-0D4D-4F5A-9B8B-C9BBDA69E6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93BBFB-7009-4D7D-BF48-C54ADC908F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C56DA-A667-4245-88E1-2B9641B6E8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53ECB2-F4FB-4AB0-BB0F-1CBC2B1678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951DC-9E64-4EEF-AB15-66E8B22188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99FE2-7100-4135-A5AF-8CE65651F2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536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CDAD79-E6F6-4B4C-AAB3-2465FB34F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021" y="127595"/>
            <a:ext cx="10830296" cy="6729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599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Mallaidh Milotte</dc:creator>
  <cp:lastModifiedBy>Mallaidh Milotte</cp:lastModifiedBy>
  <cp:revision>1</cp:revision>
  <dcterms:created xsi:type="dcterms:W3CDTF">2021-02-09T12:09:11Z</dcterms:created>
  <dcterms:modified xsi:type="dcterms:W3CDTF">2021-02-09T12:10:08Z</dcterms:modified>
</cp:coreProperties>
</file>