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1" d="100"/>
          <a:sy n="81" d="100"/>
        </p:scale>
        <p:origin x="2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16EB6-DD96-4944-9DD3-1A21251A76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FEC2F-A907-4C9D-B79C-3BC003C451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6AFF52-B25C-4E16-9375-A246A802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2470E-190F-42FD-A364-4173D87B7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0A389-BA3B-4D5E-9837-34F3D8599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378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F5506-218E-47D4-9EA2-68FD51AC3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CCDFC-99A2-44C6-9934-7CD0564BF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9B87D-8244-4A65-AB0B-479C82267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79852-9915-4B4F-AC68-606F8942B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8AA4-4551-4845-83E1-385E02292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398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EBED1-52A4-4012-8D03-55BCF208D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38599-5241-4B9E-8E8F-0D2F24A3E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13386-C146-4DED-8FB9-D08BBAD5B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70243-499F-4E46-A8B0-E64DB511C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FC2F5D-FCFD-4A84-A2D4-164B941AC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299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8752D-DD73-4E08-8B8B-BB7634320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5462D-FAE0-49FB-B996-CB23B4B906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FB7C8B-02BA-4C91-BBA3-3C9346E1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263C-7730-43FC-B1BA-1ED9D122E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1416B5-F26D-4BF3-932D-5C9A7008C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62899-7D09-4714-B73E-E060F0EC8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70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5E254-9A25-479F-BCE2-0B197A5C3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CD4CE-5FDC-4401-A399-210A277240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DBD299-4F1F-427F-9DF5-1D430786B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86A70B-8F99-4E79-ABCF-80ABE59F16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194859-9245-4CDE-A122-5D38E43E80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D5DF54-EBE6-4CB7-A383-342516E4E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CEF716-7E9B-4387-9109-71DCAFE2A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7E1EAE-7760-4DEC-8E16-DBF5F3D4D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49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529CF-ECE9-4983-B9C4-54DA015D1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1C85AA-CCDF-48BC-BF47-A92A90863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A7E907-A4C6-4456-9195-082131EA7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914EB8-6CE6-496F-8C6D-2396F8254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09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8002A6-1B59-4E6F-88D8-5A1B3997B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370FA-EA37-46E1-9A52-4C026227B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6DD50D-8F2E-4A45-B34D-307CB1199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0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71D9C-6F2B-4040-9073-E8CA8EF12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09A86-BB35-4553-8962-3DD1893D2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B48F49-E968-49AE-A23C-3DD9E87CF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42EA57-2CB5-45E6-9926-5881BB1CF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BDA17-DC29-4262-A9C4-D0AF6763A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18751B-2506-45D5-A9F9-AB1FAE25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91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FF055-069B-4509-B209-75EA15010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47D4DA-DAF7-4AD5-A848-A5FF196009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102801-3C10-4636-B25B-D58C259FB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B73D38-7A98-4B38-B2D4-05B5132C6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83D3C-5C4A-4965-A19E-A546F12DD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387BB8-AF51-456F-8933-F35CADAB5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116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2608B-9C7C-47B3-818B-8EAE6B2CC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B4AFA1-C280-4A9F-A2E7-0FA223051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C71CB-12DF-4070-83F9-8153B12B8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D8D6F6-8F18-45B5-98D1-A0B111AF7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AF8C88-C1FB-46E4-BE9B-AF5435D72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786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7E30A8-6DD0-4542-9E02-B6E15810B6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E168C8-5F0A-47B7-A5C8-BA266E4603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1CF19-805C-439A-B8A6-5343EBE75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E38553-E842-4A26-8025-D88199F9E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4C684-BB85-46CF-9953-81BDB02D4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965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822B8-C45C-4A5E-97D1-4BE4E327F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03CE4B-7C68-477A-9D52-3C335E0A4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6908BA-18FE-4CDA-A5BA-058407B2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7DB10-187F-4880-945A-549C0460411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14074C-14B7-4A62-9F50-B30ECEEB60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42304-3CF4-49FB-A67A-1E42F42A63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00D15-65DD-4D42-A71B-AFAE5571C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8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192F7B9-2982-4845-B292-73FA3070C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493" y="210033"/>
            <a:ext cx="9285013" cy="643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661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Mallaidh Milotte</dc:creator>
  <cp:lastModifiedBy>Mallaidh Milotte</cp:lastModifiedBy>
  <cp:revision>3</cp:revision>
  <dcterms:created xsi:type="dcterms:W3CDTF">2021-02-04T13:08:55Z</dcterms:created>
  <dcterms:modified xsi:type="dcterms:W3CDTF">2021-02-04T13:45:11Z</dcterms:modified>
</cp:coreProperties>
</file>