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embedTrueTypeFonts="1">
  <p:sldMasterIdLst>
    <p:sldMasterId id="2147483783" r:id="rId1"/>
  </p:sldMasterIdLst>
  <p:notesMasterIdLst>
    <p:notesMasterId r:id="rId23"/>
  </p:notesMasterIdLst>
  <p:handoutMasterIdLst>
    <p:handoutMasterId r:id="rId24"/>
  </p:handoutMasterIdLst>
  <p:sldIdLst>
    <p:sldId id="285" r:id="rId2"/>
    <p:sldId id="258" r:id="rId3"/>
    <p:sldId id="264" r:id="rId4"/>
    <p:sldId id="268" r:id="rId5"/>
    <p:sldId id="269" r:id="rId6"/>
    <p:sldId id="278" r:id="rId7"/>
    <p:sldId id="279" r:id="rId8"/>
    <p:sldId id="270" r:id="rId9"/>
    <p:sldId id="271" r:id="rId10"/>
    <p:sldId id="272" r:id="rId11"/>
    <p:sldId id="280" r:id="rId12"/>
    <p:sldId id="281" r:id="rId13"/>
    <p:sldId id="273" r:id="rId14"/>
    <p:sldId id="274" r:id="rId15"/>
    <p:sldId id="275" r:id="rId16"/>
    <p:sldId id="282" r:id="rId17"/>
    <p:sldId id="283" r:id="rId18"/>
    <p:sldId id="276" r:id="rId19"/>
    <p:sldId id="277" r:id="rId20"/>
    <p:sldId id="267" r:id="rId21"/>
    <p:sldId id="284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Comic Sans MS" panose="030F0902030302020204" pitchFamily="66" charset="0"/>
      <p:regular r:id="rId31"/>
    </p:embeddedFont>
    <p:embeddedFont>
      <p:font typeface="Sassoon Infant Md" panose="02000603050000020003" pitchFamily="2" charset="0"/>
      <p:regular r:id="rId32"/>
    </p:embeddedFont>
    <p:embeddedFont>
      <p:font typeface="Sassoon Infant Rg" panose="02000803050000020003" pitchFamily="2" charset="0"/>
      <p:regular r:id="rId33"/>
      <p:bold r:id="rId34"/>
      <p:italic r:id="rId3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3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176" y="20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1DA09AF-C986-3843-B933-251F18EA23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3FB401-357D-FF4F-A595-E684571CE88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4C79BF-9E35-8849-8963-D57FA033CF23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79243A-FD08-704F-8551-801421F120A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47598E-FD74-1D49-99B4-A01C5736654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E1A3170-31BB-3D47-A7FB-ACFEF5AF32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9FB178-0AE6-4647-AD77-234D28ACB3B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3BDFDF-E08E-F543-A641-AAFE5FDA2A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C2214B-5977-C342-B9E6-567D18F9C221}" type="datetimeFigureOut">
              <a:rPr lang="en-GB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9BF9FD8-AC36-584B-A970-1A22049EF4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2728C43-6100-BC42-8EC9-523979DF56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EC53A-2966-9747-9EAA-785EACF7766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4AF146-43C9-FC40-835A-46024D3EF3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869E73E-BA79-6B4D-94A5-F7AEADD4FA9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00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623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225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1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7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058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09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248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94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004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236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7850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9578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8346593-F806-6543-8502-E778151A48D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7C7393-9474-6440-A741-1535ADBFD990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56510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554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31D6742-182D-3848-9E7A-0F19AB6D32D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97DCFEF-10FE-F049-A325-98BFE2C2BA94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2B9BBA4B-9789-684A-AFFD-E71BB3E791B7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A6345FC-701E-0E48-9701-BB66B35B72BB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7C8CECA-CE2A-3549-AB5C-806C523F6DAC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6749FB4-6D36-B64B-A190-058BC4EAA1A1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3B061DE-3070-8745-B946-8A80512D3554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64278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60E25D6-0ED8-854D-A9FD-B332EEC8E72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5EE4B2-816C-4141-8E0A-8ADE76721606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3837B3C-FC4B-7644-8D32-7C4A63425C4E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27E475-91B7-0C45-880F-BD85375FA01C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070E756-790B-4C48-9B71-519C861AD8E1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F1AB138-ED89-3A4D-8DC9-AC20A9CDD36D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51608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31BFEB2-7163-5846-87B9-8E7C4625E07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61F179-2A2F-6240-9198-7858DFE22BFC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0D9BE2-2190-F844-8816-876EF5587948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74D645-C993-2D4F-8F47-2523B0362D7F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02740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06A8844-4376-924B-877E-C275FE8CA0A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234274-D61B-7D4B-A39B-7E79EF6F364A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64E53E-4176-E64F-9D3A-518046D8EFC2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7C509B-9F0F-F647-950B-EFFDA93D7346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5966B5-7B9C-834A-84F5-7555A2AD92A6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81786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F9B921A-4A68-4B4C-9248-80EF1991838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885CF1-5377-9540-A0CC-16ED89C316EA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1B8AE50-CB43-1A48-ADEE-DCAF2C221747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C38DDB-AEDC-2E4E-A7D6-764556249574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7EF00B2-271A-0445-A915-43323512C458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71795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66E3837-045F-E843-8392-46743016241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4DA96E9-E89D-4C4A-AAC1-2E8433A6B2EB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08228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7953A01-5141-E44C-9548-11D171644C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7FEDBF2-8185-444C-8AB7-215022CB81B1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DFB9E4F1-1971-FD41-873A-71FCA1866B59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9FD46A09-A8C9-1046-960B-8CC127D4C796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F896F8B-2F2B-F440-95E8-22240916D8AE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2BF97A3F-6BEA-EF47-94B4-4396B2B062F9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AC318D1-41E4-664F-A53F-BD30589B0CA2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2463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77CA75E-7CF6-8141-B71E-2E71CCFE685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D9D10A7-90E8-8549-A6A7-32094DC19C6C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C513DA-419A-1D40-9D28-9D20228DCAE4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29EBBCF-5E52-C444-90BF-A7FFA3BA7D8E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04D57CA-D31C-5A4B-A560-BEE7C57CCD15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E488268-F79C-5A4D-ACBC-A2B85435D4AE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816D559-072B-5F4E-95A4-AC741E2CB7EB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52144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71728B81-3896-534D-B4F8-82FC73DF9F1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1771882-8D89-764F-BC18-954ECB59DC1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BC7AD79-DF21-AF47-9DE7-340207293D6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98FF564-290D-8F4B-B16A-A6819623A52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F6926A0-DEF0-D34E-A060-80B0AEF140D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14909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C8FB1-A3E3-1646-8C29-E08DB4DC2CE6}" type="datetimeFigureOut">
              <a:rPr lang="en-US" smtClean="0"/>
              <a:t>2/22/21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98E2A-FB81-4042-BFF1-1860FB77A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41" r:id="rId16"/>
    <p:sldLayoutId id="2147483742" r:id="rId17"/>
    <p:sldLayoutId id="2147483743" r:id="rId18"/>
    <p:sldLayoutId id="2147483744" r:id="rId19"/>
    <p:sldLayoutId id="2147483745" r:id="rId20"/>
    <p:sldLayoutId id="2147483746" r:id="rId21"/>
    <p:sldLayoutId id="2147483747" r:id="rId22"/>
    <p:sldLayoutId id="2147483748" r:id="rId23"/>
    <p:sldLayoutId id="2147483749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1036320" y="2670048"/>
            <a:ext cx="4840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u="sng" dirty="0">
                <a:latin typeface="Comic Sans MS" panose="030F0902030302020204" pitchFamily="66" charset="0"/>
              </a:rPr>
              <a:t>Day 1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1EF0A46-9A8C-C242-8CDC-367807FED2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3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56"/>
    </mc:Choice>
    <mc:Fallback>
      <p:transition spd="slow" advTm="11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C980B3B-DCC9-F34B-827F-7DB4C141C4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0"/>
    </mc:Choice>
    <mc:Fallback>
      <p:transition spd="slow" advTm="3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CA659CCB-ACC3-EB4F-B706-E647576CD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Once upon a time there was a girl called Little Red Riding Hood. She lived with her mother in a village near a forest.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0DD050-EAC3-1241-B867-CAD331E75A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15"/>
    </mc:Choice>
    <mc:Fallback>
      <p:transition spd="slow" advTm="83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0D506F0A-79C9-ED49-8202-B56016B88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One day, Little Red Riding Hood went to visit her grandmother. She took a basket of food with her.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6F6F869-8B20-4B4A-8A58-D47C5DA66D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29"/>
    </mc:Choice>
    <mc:Fallback>
      <p:transition spd="slow" advTm="8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D58834F8-2E4E-5048-BDD3-7FBAE5BA5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169863"/>
            <a:ext cx="8291512" cy="1141412"/>
          </a:xfrm>
        </p:spPr>
        <p:txBody>
          <a:bodyPr/>
          <a:lstStyle/>
          <a:p>
            <a:pPr algn="ctr" eaLnBrk="1" hangingPunct="1"/>
            <a:r>
              <a:rPr lang="en-GB" altLang="en-US" sz="2000">
                <a:latin typeface="Sassoon Infant Md" panose="02000603050000020003" pitchFamily="2" charset="0"/>
              </a:rPr>
              <a:t>On her way, Little Red Riding Hood met a wolf. “Hello,” said the wolf. “Where are you going?” “I’m going to visit my grandmother who lives in the forest,” explained Little Red Riding Hood.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7F05240-E911-1A4F-B8DF-5A061044C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10"/>
    </mc:Choice>
    <mc:Fallback>
      <p:transition spd="slow" advTm="13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926592" y="2133600"/>
            <a:ext cx="48402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latin typeface="Comic Sans MS" panose="030F0902030302020204" pitchFamily="66" charset="0"/>
              </a:rPr>
              <a:t>End of Day 1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  <a:p>
            <a:pPr algn="ctr"/>
            <a:r>
              <a:rPr lang="en-US" sz="4000" dirty="0">
                <a:latin typeface="Comic Sans MS" panose="030F0902030302020204" pitchFamily="66" charset="0"/>
              </a:rPr>
              <a:t>Please watch Story Map Day 1 on our website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B5ED7CE-A344-0642-9ED4-E86D574D3E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3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910"/>
    </mc:Choice>
    <mc:Fallback>
      <p:transition spd="slow" advTm="38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1036320" y="2670048"/>
            <a:ext cx="4840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u="sng" dirty="0">
                <a:latin typeface="Comic Sans MS" panose="030F0902030302020204" pitchFamily="66" charset="0"/>
              </a:rPr>
              <a:t>Day 2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A10CA0D-A4F7-564B-8BD9-57D6A029C1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88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934"/>
    </mc:Choice>
    <mc:Fallback>
      <p:transition spd="slow" advTm="41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430D42B5-53F5-6E48-B16B-E7B5C5BB0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The wolf ran to her grandmother’s house. He went inside and locked her in the wardrobe! He put on her nightgown and got into her bed.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7E5E97-5A1B-CD49-AEEA-65F911FE9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44"/>
    </mc:Choice>
    <mc:Fallback>
      <p:transition spd="slow" advTm="9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F2A52777-8CF9-3547-B027-EB4648664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A little later, Little Red Riding Hood came to the house. She knocked on the door, then went inside.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FAB02B-442B-BB46-826D-ED9ECA6A6A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33"/>
    </mc:Choice>
    <mc:Fallback>
      <p:transition spd="slow" advTm="6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2C1F29F3-E4FF-634B-B112-05B5CE177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Little Red Riding Hood went over to Grandmother’s bed. “Oh Granny, what big ears you have,” she said.</a:t>
            </a:r>
            <a:br>
              <a:rPr lang="en-GB" altLang="en-US" sz="2400">
                <a:latin typeface="Sassoon Infant Md" panose="02000603050000020003" pitchFamily="2" charset="0"/>
              </a:rPr>
            </a:br>
            <a:r>
              <a:rPr lang="en-GB" altLang="en-US" sz="2400">
                <a:latin typeface="Sassoon Infant Md" panose="02000603050000020003" pitchFamily="2" charset="0"/>
              </a:rPr>
              <a:t>“All the better to hear you with,” answered the wolf.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4CA78E-0AB9-DE48-B667-ABABC1001E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02"/>
    </mc:Choice>
    <mc:Fallback>
      <p:transition spd="slow" advTm="12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926592" y="2133600"/>
            <a:ext cx="48402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latin typeface="Comic Sans MS" panose="030F0902030302020204" pitchFamily="66" charset="0"/>
              </a:rPr>
              <a:t>End of Day 2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  <a:p>
            <a:pPr algn="ctr"/>
            <a:r>
              <a:rPr lang="en-US" sz="4000" dirty="0">
                <a:latin typeface="Comic Sans MS" panose="030F0902030302020204" pitchFamily="66" charset="0"/>
              </a:rPr>
              <a:t>Please watch Story Map Day 2 on our website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37B4A29-A7FE-C545-9B22-7E919B9E7B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9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532"/>
    </mc:Choice>
    <mc:Fallback>
      <p:transition spd="slow" advTm="50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1036320" y="2670048"/>
            <a:ext cx="4840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u="sng" dirty="0">
                <a:latin typeface="Comic Sans MS" panose="030F0902030302020204" pitchFamily="66" charset="0"/>
              </a:rPr>
              <a:t>Day 3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ECC06F-385D-D44C-868B-6F8F41B000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8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223"/>
    </mc:Choice>
    <mc:Fallback>
      <p:transition spd="slow" advTm="56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6D6508C9-384E-DA4A-8B31-8C7248C71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“Oh Granny, what big eyes you have,” </a:t>
            </a:r>
            <a:br>
              <a:rPr lang="en-GB" altLang="en-US" sz="2400">
                <a:latin typeface="Sassoon Infant Md" panose="02000603050000020003" pitchFamily="2" charset="0"/>
              </a:rPr>
            </a:br>
            <a:r>
              <a:rPr lang="en-GB" altLang="en-US" sz="2400">
                <a:latin typeface="Sassoon Infant Md" panose="02000603050000020003" pitchFamily="2" charset="0"/>
              </a:rPr>
              <a:t>said Little Red Riding Hood.</a:t>
            </a:r>
            <a:br>
              <a:rPr lang="en-GB" altLang="en-US" sz="2400">
                <a:latin typeface="Sassoon Infant Md" panose="02000603050000020003" pitchFamily="2" charset="0"/>
              </a:rPr>
            </a:br>
            <a:r>
              <a:rPr lang="en-GB" altLang="en-US" sz="2400">
                <a:latin typeface="Sassoon Infant Md" panose="02000603050000020003" pitchFamily="2" charset="0"/>
              </a:rPr>
              <a:t>“All the better to see you with,” replied the wolf.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A8F4CF-27E4-CA47-80A0-5D93CFD40C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15"/>
    </mc:Choice>
    <mc:Fallback>
      <p:transition spd="slow" advTm="11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D6EE9C5F-B70F-E344-B07D-75C06EFD8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“Oh Granny, what big teeth you have,” </a:t>
            </a:r>
            <a:br>
              <a:rPr lang="en-GB" altLang="en-US" sz="2400">
                <a:latin typeface="Sassoon Infant Md" panose="02000603050000020003" pitchFamily="2" charset="0"/>
              </a:rPr>
            </a:br>
            <a:r>
              <a:rPr lang="en-GB" altLang="en-US" sz="2400">
                <a:latin typeface="Sassoon Infant Md" panose="02000603050000020003" pitchFamily="2" charset="0"/>
              </a:rPr>
              <a:t>said Little Red Riding Hood.</a:t>
            </a:r>
            <a:br>
              <a:rPr lang="en-GB" altLang="en-US" sz="2400">
                <a:latin typeface="Sassoon Infant Md" panose="02000603050000020003" pitchFamily="2" charset="0"/>
              </a:rPr>
            </a:br>
            <a:r>
              <a:rPr lang="en-GB" altLang="en-US" sz="2400">
                <a:latin typeface="Sassoon Infant Md" panose="02000603050000020003" pitchFamily="2" charset="0"/>
              </a:rPr>
              <a:t>“All the better to eat you with,” said the wolf.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870FBA-93A3-7C40-80CA-4CDCC55F02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71"/>
    </mc:Choice>
    <mc:Fallback>
      <p:transition spd="slow" advTm="10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CBFCC92D-927E-CE4D-9AB8-7B04F83C4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“Help!” shouted Little Red Riding Hood as she realised that there was a wolf in her grandmother’s bed. </a:t>
            </a:r>
            <a:br>
              <a:rPr lang="en-GB" altLang="en-US" sz="2400">
                <a:latin typeface="Sassoon Infant Md" panose="02000603050000020003" pitchFamily="2" charset="0"/>
              </a:rPr>
            </a:br>
            <a:r>
              <a:rPr lang="en-GB" altLang="en-US" sz="2400">
                <a:latin typeface="Sassoon Infant Md" panose="02000603050000020003" pitchFamily="2" charset="0"/>
              </a:rPr>
              <a:t>She ran out of the house.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F0D5CFC-AA27-C640-8B76-D7830069E7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80"/>
    </mc:Choice>
    <mc:Fallback>
      <p:transition spd="slow" advTm="11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926592" y="2133600"/>
            <a:ext cx="48402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latin typeface="Comic Sans MS" panose="030F0902030302020204" pitchFamily="66" charset="0"/>
              </a:rPr>
              <a:t>End of Day 3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  <a:p>
            <a:pPr algn="ctr"/>
            <a:r>
              <a:rPr lang="en-US" sz="4000" dirty="0">
                <a:latin typeface="Comic Sans MS" panose="030F0902030302020204" pitchFamily="66" charset="0"/>
              </a:rPr>
              <a:t>Please watch Story Map Day 3 on our website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57F610C-051A-5F43-A096-00904BE392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411"/>
    </mc:Choice>
    <mc:Fallback>
      <p:transition spd="slow" advTm="96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1036320" y="2670048"/>
            <a:ext cx="4840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u="sng" dirty="0">
                <a:latin typeface="Comic Sans MS" panose="030F0902030302020204" pitchFamily="66" charset="0"/>
              </a:rPr>
              <a:t>Day 4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D7A253F-0CAB-7846-8C5C-CE434EF1BD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7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545"/>
    </mc:Choice>
    <mc:Fallback>
      <p:transition spd="slow" advTm="43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66E76933-0175-1348-89F3-09A4AB221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A woodcutter was nearby. He heard Little Red Riding Hood’s scream and ran to the house.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32B1963-CE38-AC4D-BB30-0A4661C530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00"/>
    </mc:Choice>
    <mc:Fallback>
      <p:transition spd="slow" advTm="8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>
            <a:extLst>
              <a:ext uri="{FF2B5EF4-FFF2-40B4-BE49-F238E27FC236}">
                <a16:creationId xmlns:a16="http://schemas.microsoft.com/office/drawing/2014/main" id="{01A62176-E6BD-5B40-8299-7560926B0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>
                <a:latin typeface="Sassoon Infant Md" panose="02000603050000020003" pitchFamily="2" charset="0"/>
              </a:rPr>
              <a:t>The woodcutter hit the wolf over the head. The wolf ran away and Little Red Riding Hood never saw him again.</a:t>
            </a:r>
          </a:p>
        </p:txBody>
      </p:sp>
      <p:pic>
        <p:nvPicPr>
          <p:cNvPr id="26627" name="Picture 1">
            <a:extLst>
              <a:ext uri="{FF2B5EF4-FFF2-40B4-BE49-F238E27FC236}">
                <a16:creationId xmlns:a16="http://schemas.microsoft.com/office/drawing/2014/main" id="{E66EBD04-E26B-654E-91A2-38CCD54003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" y="2032000"/>
            <a:ext cx="2319338" cy="444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7ED3F9F-FE5D-A64F-9BDC-DAB8025E7A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76"/>
    </mc:Choice>
    <mc:Fallback>
      <p:transition spd="slow" advTm="10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942F34-AAB3-6D42-A2D5-57D9B79F4C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39"/>
    </mc:Choice>
    <mc:Fallback>
      <p:transition spd="slow" advTm="8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A79A7-CE97-D544-8905-90889200943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" y="0"/>
            <a:ext cx="913993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D8E4CE-4B1B-B54D-99B0-47CC7EF6276E}"/>
              </a:ext>
            </a:extLst>
          </p:cNvPr>
          <p:cNvSpPr txBox="1"/>
          <p:nvPr/>
        </p:nvSpPr>
        <p:spPr>
          <a:xfrm>
            <a:off x="926592" y="2133600"/>
            <a:ext cx="48402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latin typeface="Comic Sans MS" panose="030F0902030302020204" pitchFamily="66" charset="0"/>
              </a:rPr>
              <a:t>End of Day 4</a:t>
            </a:r>
          </a:p>
          <a:p>
            <a:pPr algn="ctr"/>
            <a:endParaRPr lang="en-US" sz="4000" dirty="0">
              <a:latin typeface="Comic Sans MS" panose="030F0902030302020204" pitchFamily="66" charset="0"/>
            </a:endParaRPr>
          </a:p>
          <a:p>
            <a:pPr algn="ctr"/>
            <a:r>
              <a:rPr lang="en-US" sz="4000" dirty="0">
                <a:latin typeface="Comic Sans MS" panose="030F0902030302020204" pitchFamily="66" charset="0"/>
              </a:rPr>
              <a:t>Please watch Story Map Day 4 on our website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5DCEFF7-F33C-E048-A15E-0C32DD9A5F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91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16"/>
    </mc:Choice>
    <mc:Fallback>
      <p:transition spd="slow" advTm="35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2557</TotalTime>
  <Words>373</Words>
  <Application>Microsoft Macintosh PowerPoint</Application>
  <PresentationFormat>On-screen Show (4:3)</PresentationFormat>
  <Paragraphs>27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Calibri</vt:lpstr>
      <vt:lpstr>Sassoon Infant Rg</vt:lpstr>
      <vt:lpstr>Arial</vt:lpstr>
      <vt:lpstr>Sassoon Infant Md</vt:lpstr>
      <vt:lpstr>Calibri Light</vt:lpstr>
      <vt:lpstr>Comic Sans MS</vt:lpstr>
      <vt:lpstr>Office Theme</vt:lpstr>
      <vt:lpstr>PowerPoint Presentation</vt:lpstr>
      <vt:lpstr>PowerPoint Presentation</vt:lpstr>
      <vt:lpstr>Once upon a time there was a girl called Little Red Riding Hood. She lived with her mother in a village near a forest.</vt:lpstr>
      <vt:lpstr>One day, Little Red Riding Hood went to visit her grandmother. She took a basket of food with her.</vt:lpstr>
      <vt:lpstr>On her way, Little Red Riding Hood met a wolf. “Hello,” said the wolf. “Where are you going?” “I’m going to visit my grandmother who lives in the forest,” explained Little Red Riding Hood. </vt:lpstr>
      <vt:lpstr>PowerPoint Presentation</vt:lpstr>
      <vt:lpstr>PowerPoint Presentation</vt:lpstr>
      <vt:lpstr>The wolf ran to her grandmother’s house. He went inside and locked her in the wardrobe! He put on her nightgown and got into her bed.</vt:lpstr>
      <vt:lpstr>A little later, Little Red Riding Hood came to the house. She knocked on the door, then went inside.</vt:lpstr>
      <vt:lpstr>Little Red Riding Hood went over to Grandmother’s bed. “Oh Granny, what big ears you have,” she said. “All the better to hear you with,” answered the wolf.</vt:lpstr>
      <vt:lpstr>PowerPoint Presentation</vt:lpstr>
      <vt:lpstr>PowerPoint Presentation</vt:lpstr>
      <vt:lpstr>“Oh Granny, what big eyes you have,”  said Little Red Riding Hood. “All the better to see you with,” replied the wolf.</vt:lpstr>
      <vt:lpstr>“Oh Granny, what big teeth you have,”  said Little Red Riding Hood. “All the better to eat you with,” said the wolf.</vt:lpstr>
      <vt:lpstr>“Help!” shouted Little Red Riding Hood as she realised that there was a wolf in her grandmother’s bed.  She ran out of the house.</vt:lpstr>
      <vt:lpstr>PowerPoint Presentation</vt:lpstr>
      <vt:lpstr>PowerPoint Presentation</vt:lpstr>
      <vt:lpstr>A woodcutter was nearby. He heard Little Red Riding Hood’s scream and ran to the house.</vt:lpstr>
      <vt:lpstr>The woodcutter hit the wolf over the head. The wolf ran away and Little Red Riding Hood never saw him again.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Alex Cox</cp:lastModifiedBy>
  <cp:revision>107</cp:revision>
  <dcterms:created xsi:type="dcterms:W3CDTF">2014-10-01T16:09:27Z</dcterms:created>
  <dcterms:modified xsi:type="dcterms:W3CDTF">2021-02-23T10:45:01Z</dcterms:modified>
</cp:coreProperties>
</file>