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  <p:sldMasterId id="2147483679" r:id="rId5"/>
    <p:sldMasterId id="2147483682" r:id="rId6"/>
  </p:sldMasterIdLst>
  <p:notesMasterIdLst>
    <p:notesMasterId r:id="rId15"/>
  </p:notesMasterIdLst>
  <p:sldIdLst>
    <p:sldId id="347" r:id="rId7"/>
    <p:sldId id="352" r:id="rId8"/>
    <p:sldId id="351" r:id="rId9"/>
    <p:sldId id="353" r:id="rId10"/>
    <p:sldId id="354" r:id="rId11"/>
    <p:sldId id="348" r:id="rId12"/>
    <p:sldId id="350" r:id="rId13"/>
    <p:sldId id="34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0" autoAdjust="0"/>
    <p:restoredTop sz="96327"/>
  </p:normalViewPr>
  <p:slideViewPr>
    <p:cSldViewPr snapToGrid="0" snapToObjects="1">
      <p:cViewPr varScale="1">
        <p:scale>
          <a:sx n="62" d="100"/>
          <a:sy n="62" d="100"/>
        </p:scale>
        <p:origin x="1456" y="56"/>
      </p:cViewPr>
      <p:guideLst>
        <p:guide orient="horz" pos="1162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 Arithmetic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15E37348-AF03-430A-9325-87C79163F9B5}"/>
                  </a:ext>
                </a:extLst>
              </p:cNvPr>
              <p:cNvSpPr txBox="1"/>
              <p:nvPr/>
            </p:nvSpPr>
            <p:spPr>
              <a:xfrm>
                <a:off x="107878" y="1033043"/>
                <a:ext cx="8748445" cy="591713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x 10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x 5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300 ÷ 100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36 ÷ 4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a:rPr lang="en-GB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/>
              </a:p>
            </p:txBody>
          </p:sp>
        </mc:Choice>
        <mc:Fallback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15E37348-AF03-430A-9325-87C79163F9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878" y="1033043"/>
                <a:ext cx="8748445" cy="5917133"/>
              </a:xfrm>
              <a:prstGeom prst="rect">
                <a:avLst/>
              </a:prstGeom>
              <a:blipFill>
                <a:blip r:embed="rId4"/>
                <a:stretch>
                  <a:fillRect l="-18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259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87"/>
    </mc:Choice>
    <mc:Fallback xmlns="">
      <p:transition spd="slow" advTm="140487"/>
    </mc:Fallback>
  </mc:AlternateContent>
  <p:extLst>
    <p:ext uri="{3A86A75C-4F4B-4683-9AE1-C65F6400EC91}">
      <p14:laserTraceLst xmlns:p14="http://schemas.microsoft.com/office/powerpoint/2010/main">
        <p14:tracePtLst>
          <p14:tracePt t="6457" x="3308350" y="6165850"/>
          <p14:tracePt t="11181" x="2759075" y="6765925"/>
          <p14:tracePt t="11195" x="2805113" y="6692900"/>
          <p14:tracePt t="11208" x="2895600" y="6583363"/>
          <p14:tracePt t="11211" x="3141663" y="6364288"/>
          <p14:tracePt t="11224" x="3571875" y="5954713"/>
          <p14:tracePt t="11227" x="4065588" y="5514975"/>
          <p14:tracePt t="11240" x="4440238" y="5122863"/>
          <p14:tracePt t="11244" x="4676775" y="4721225"/>
          <p14:tracePt t="11259" x="4776788" y="4410075"/>
          <p14:tracePt t="11260" x="4851400" y="4154488"/>
          <p14:tracePt t="11270" x="4914900" y="3927475"/>
          <p14:tracePt t="11279" x="4960938" y="3752850"/>
          <p14:tracePt t="11286" x="4997450" y="3589338"/>
          <p14:tracePt t="11292" x="5005388" y="3443288"/>
          <p14:tracePt t="11302" x="5033963" y="3341688"/>
          <p14:tracePt t="11310" x="5051425" y="3268663"/>
          <p14:tracePt t="11318" x="5051425" y="3214688"/>
          <p14:tracePt t="11325" x="5033963" y="3151188"/>
          <p14:tracePt t="11334" x="4997450" y="3105150"/>
          <p14:tracePt t="11341" x="4951413" y="3068638"/>
          <p14:tracePt t="11350" x="4887913" y="3032125"/>
          <p14:tracePt t="11355" x="4813300" y="3013075"/>
          <p14:tracePt t="11366" x="4768850" y="3005138"/>
          <p14:tracePt t="11371" x="4749800" y="2995613"/>
          <p14:tracePt t="11382" x="4740275" y="2976563"/>
          <p14:tracePt t="11386" x="4740275" y="2968625"/>
          <p14:tracePt t="11398" x="4740275" y="2922588"/>
          <p14:tracePt t="11409" x="4740275" y="2886075"/>
          <p14:tracePt t="11414" x="4740275" y="2840038"/>
          <p14:tracePt t="11418" x="4740275" y="2757488"/>
          <p14:tracePt t="11430" x="4740275" y="2647950"/>
          <p14:tracePt t="11436" x="4722813" y="2538413"/>
          <p14:tracePt t="11446" x="4649788" y="2382838"/>
          <p14:tracePt t="11450" x="4530725" y="2265363"/>
          <p14:tracePt t="11462" x="4394200" y="2155825"/>
          <p14:tracePt t="11466" x="4192588" y="2054225"/>
          <p14:tracePt t="11478" x="4019550" y="1981200"/>
          <p14:tracePt t="11482" x="3854450" y="1898650"/>
          <p14:tracePt t="11495" x="3625850" y="1798638"/>
          <p14:tracePt t="11498" x="3452813" y="1698625"/>
          <p14:tracePt t="11511" x="3316288" y="1625600"/>
          <p14:tracePt t="11514" x="3197225" y="1533525"/>
          <p14:tracePt t="11527" x="3114675" y="1479550"/>
          <p14:tracePt t="11530" x="3068638" y="1433513"/>
          <p14:tracePt t="11543" x="3060700" y="1423988"/>
          <p14:tracePt t="11546" x="3060700" y="1416050"/>
          <p14:tracePt t="11559" x="3051175" y="1406525"/>
          <p14:tracePt t="11574" x="3051175" y="1370013"/>
          <p14:tracePt t="11578" x="3060700" y="1333500"/>
          <p14:tracePt t="11593" x="3068638" y="1277938"/>
          <p14:tracePt t="11594" x="3097213" y="1187450"/>
          <p14:tracePt t="11607" x="3114675" y="1087438"/>
          <p14:tracePt t="11610" x="3124200" y="1014413"/>
          <p14:tracePt t="11623" x="3141663" y="931863"/>
          <p14:tracePt t="11626" x="3160713" y="885825"/>
          <p14:tracePt t="11639" x="3187700" y="839788"/>
          <p14:tracePt t="11642" x="3233738" y="793750"/>
          <p14:tracePt t="11659" x="3260725" y="766763"/>
          <p14:tracePt t="11662" x="3297238" y="712788"/>
          <p14:tracePt t="11670" x="3370263" y="647700"/>
          <p14:tracePt t="11677" x="3452813" y="574675"/>
          <p14:tracePt t="11686" x="3535363" y="511175"/>
          <p14:tracePt t="11691" x="3617913" y="457200"/>
          <p14:tracePt t="11702" x="3698875" y="401638"/>
          <p14:tracePt t="11707" x="3763963" y="355600"/>
          <p14:tracePt t="11718" x="3827463" y="347663"/>
          <p14:tracePt t="11727" x="3863975" y="338138"/>
          <p14:tracePt t="11734" x="3873500" y="338138"/>
          <p14:tracePt t="11743" x="3883025" y="338138"/>
          <p14:tracePt t="11750" x="3890963" y="365125"/>
          <p14:tracePt t="11755" x="3890963" y="374650"/>
          <p14:tracePt t="11766" x="3890963" y="384175"/>
          <p14:tracePt t="11771" x="3890963" y="392113"/>
          <p14:tracePt t="11783" x="3890963" y="401638"/>
          <p14:tracePt t="11786" x="3890963" y="411163"/>
          <p14:tracePt t="11798" x="3890963" y="428625"/>
          <p14:tracePt t="11803" x="3890963" y="438150"/>
          <p14:tracePt t="11814" x="3890963" y="447675"/>
          <p14:tracePt t="11818" x="3883025" y="447675"/>
          <p14:tracePt t="11830" x="3873500" y="457200"/>
          <p14:tracePt t="11834" x="3873500" y="465138"/>
          <p14:tracePt t="11846" x="3854450" y="474663"/>
          <p14:tracePt t="11850" x="3846513" y="493713"/>
          <p14:tracePt t="11862" x="3836988" y="501650"/>
          <p14:tracePt t="11866" x="3817938" y="520700"/>
          <p14:tracePt t="11878" x="3817938" y="530225"/>
          <p14:tracePt t="11911" x="3817938" y="538163"/>
          <p14:tracePt t="11926" x="3800475" y="557213"/>
          <p14:tracePt t="11930" x="3790950" y="566738"/>
          <p14:tracePt t="11944" x="3773488" y="584200"/>
          <p14:tracePt t="11946" x="3754438" y="603250"/>
          <p14:tracePt t="11958" x="3708400" y="639763"/>
          <p14:tracePt t="11962" x="3644900" y="676275"/>
          <p14:tracePt t="11977" x="3608388" y="720725"/>
          <p14:tracePt t="11979" x="3608388" y="730250"/>
          <p14:tracePt t="11991" x="3589338" y="739775"/>
          <p14:tracePt t="11994" x="3581400" y="749300"/>
          <p14:tracePt t="12007" x="3571875" y="757238"/>
          <p14:tracePt t="12010" x="3552825" y="766763"/>
          <p14:tracePt t="12026" x="3544888" y="776288"/>
          <p14:tracePt t="12029" x="3525838" y="793750"/>
          <p14:tracePt t="12041" x="3508375" y="793750"/>
          <p14:tracePt t="12043" x="3498850" y="793750"/>
          <p14:tracePt t="12056" x="3489325" y="793750"/>
          <p14:tracePt t="12061" x="3479800" y="793750"/>
          <p14:tracePt t="12071" x="3471863" y="793750"/>
          <p14:tracePt t="12075" x="3471863" y="785813"/>
          <p14:tracePt t="12086" x="3471863" y="776288"/>
          <p14:tracePt t="12091" x="3471863" y="757238"/>
          <p14:tracePt t="12103" x="3452813" y="712788"/>
          <p14:tracePt t="12108" x="3452813" y="684213"/>
          <p14:tracePt t="12118" x="3443288" y="676275"/>
          <p14:tracePt t="12512" x="3462338" y="676275"/>
          <p14:tracePt t="12516" x="3479800" y="676275"/>
          <p14:tracePt t="12528" x="3535363" y="676275"/>
          <p14:tracePt t="12532" x="3571875" y="676275"/>
          <p14:tracePt t="12545" x="3617913" y="676275"/>
          <p14:tracePt t="12548" x="3671888" y="676275"/>
          <p14:tracePt t="12560" x="3727450" y="676275"/>
          <p14:tracePt t="12564" x="3781425" y="676275"/>
          <p14:tracePt t="12576" x="3836988" y="676275"/>
          <p14:tracePt t="12580" x="3890963" y="676275"/>
          <p14:tracePt t="12592" x="3937000" y="676275"/>
          <p14:tracePt t="12596" x="3956050" y="676275"/>
          <p14:tracePt t="12608" x="3973513" y="676275"/>
          <p14:tracePt t="12612" x="3992563" y="676275"/>
          <p14:tracePt t="12625" x="4000500" y="676275"/>
          <p14:tracePt t="12641" x="4010025" y="676275"/>
          <p14:tracePt t="12657" x="4019550" y="676275"/>
          <p14:tracePt t="12660" x="4029075" y="676275"/>
          <p14:tracePt t="12674" x="4046538" y="676275"/>
          <p14:tracePt t="12677" x="4073525" y="684213"/>
          <p14:tracePt t="12689" x="4083050" y="693738"/>
          <p14:tracePt t="12692" x="4110038" y="703263"/>
          <p14:tracePt t="12706" x="4119563" y="703263"/>
          <p14:tracePt t="12720" x="4129088" y="703263"/>
          <p14:tracePt t="13810" x="4146550" y="703263"/>
          <p14:tracePt t="13814" x="4156075" y="703263"/>
          <p14:tracePt t="13826" x="4192588" y="703263"/>
          <p14:tracePt t="13830" x="4211638" y="703263"/>
          <p14:tracePt t="13842" x="4256088" y="703263"/>
          <p14:tracePt t="13846" x="4311650" y="703263"/>
          <p14:tracePt t="13860" x="4367213" y="703263"/>
          <p14:tracePt t="13862" x="4440238" y="703263"/>
          <p14:tracePt t="13874" x="4513263" y="703263"/>
          <p14:tracePt t="13878" x="4567238" y="703263"/>
          <p14:tracePt t="13892" x="4630738" y="703263"/>
          <p14:tracePt t="13894" x="4667250" y="703263"/>
          <p14:tracePt t="13909" x="4703763" y="703263"/>
          <p14:tracePt t="13911" x="4759325" y="703263"/>
          <p14:tracePt t="13926" x="4878388" y="703263"/>
          <p14:tracePt t="13940" x="4932363" y="703263"/>
          <p14:tracePt t="13943" x="5005388" y="703263"/>
          <p14:tracePt t="13956" x="5024438" y="703263"/>
          <p14:tracePt t="13958" x="5033963" y="703263"/>
          <p14:tracePt t="14163" x="5041900" y="703263"/>
          <p14:tracePt t="14166" x="5051425" y="703263"/>
          <p14:tracePt t="14194" x="5060950" y="703263"/>
          <p14:tracePt t="14198" x="5070475" y="703263"/>
          <p14:tracePt t="14211" x="5078413" y="703263"/>
          <p14:tracePt t="14217" x="5106988" y="703263"/>
          <p14:tracePt t="14227" x="5124450" y="703263"/>
          <p14:tracePt t="14230" x="5143500" y="703263"/>
          <p14:tracePt t="14434" x="5160963" y="703263"/>
          <p14:tracePt t="14438" x="5170488" y="703263"/>
          <p14:tracePt t="14450" x="5207000" y="703263"/>
          <p14:tracePt t="14455" x="5233988" y="703263"/>
          <p14:tracePt t="14466" x="5260975" y="703263"/>
          <p14:tracePt t="14470" x="5270500" y="703263"/>
          <p14:tracePt t="14754" x="5243513" y="703263"/>
          <p14:tracePt t="14758" x="5224463" y="703263"/>
          <p14:tracePt t="14770" x="5197475" y="712788"/>
          <p14:tracePt t="14776" x="5151438" y="739775"/>
          <p14:tracePt t="14786" x="5070475" y="757238"/>
          <p14:tracePt t="14791" x="4978400" y="803275"/>
          <p14:tracePt t="14802" x="4878388" y="849313"/>
          <p14:tracePt t="14808" x="4795838" y="885825"/>
          <p14:tracePt t="14818" x="4695825" y="931863"/>
          <p14:tracePt t="14823" x="4603750" y="985838"/>
          <p14:tracePt t="14834" x="4503738" y="1041400"/>
          <p14:tracePt t="14842" x="4403725" y="1095375"/>
          <p14:tracePt t="14850" x="4284663" y="1168400"/>
          <p14:tracePt t="14855" x="4165600" y="1241425"/>
          <p14:tracePt t="14866" x="4029075" y="1323975"/>
          <p14:tracePt t="14870" x="3854450" y="1416050"/>
          <p14:tracePt t="14882" x="3698875" y="1506538"/>
          <p14:tracePt t="14886" x="3552825" y="1598613"/>
          <p14:tracePt t="14898" x="3370263" y="1716088"/>
          <p14:tracePt t="14902" x="3214688" y="1817688"/>
          <p14:tracePt t="14914" x="3078163" y="1927225"/>
          <p14:tracePt t="14918" x="2941638" y="2036763"/>
          <p14:tracePt t="14930" x="2841625" y="2119313"/>
          <p14:tracePt t="14934" x="2740025" y="2209800"/>
          <p14:tracePt t="14946" x="2667000" y="2292350"/>
          <p14:tracePt t="14950" x="2630488" y="2355850"/>
          <p14:tracePt t="14979" x="2566988" y="2438400"/>
          <p14:tracePt t="14981" x="2547938" y="2447925"/>
          <p14:tracePt t="14984" x="2540000" y="2474913"/>
          <p14:tracePt t="14996" x="2530475" y="2484438"/>
          <p14:tracePt t="15000" x="2530475" y="2492375"/>
          <p14:tracePt t="15076" x="2511425" y="2492375"/>
          <p14:tracePt t="15080" x="2493963" y="2492375"/>
          <p14:tracePt t="15093" x="2484438" y="2492375"/>
          <p14:tracePt t="15110" x="2474913" y="2492375"/>
          <p14:tracePt t="15128" x="2466975" y="2465388"/>
          <p14:tracePt t="15140" x="2474913" y="2419350"/>
          <p14:tracePt t="15144" x="2484438" y="2392363"/>
          <p14:tracePt t="15159" x="2530475" y="2355850"/>
          <p14:tracePt t="15162" x="2566988" y="2292350"/>
          <p14:tracePt t="15174" x="2603500" y="2246313"/>
          <p14:tracePt t="15176" x="2630488" y="2219325"/>
          <p14:tracePt t="15190" x="2676525" y="2182813"/>
          <p14:tracePt t="15193" x="2740025" y="2146300"/>
          <p14:tracePt t="15207" x="2805113" y="2100263"/>
          <p14:tracePt t="15211" x="2849563" y="2082800"/>
          <p14:tracePt t="15220" x="2905125" y="2046288"/>
          <p14:tracePt t="15225" x="2914650" y="2046288"/>
          <p14:tracePt t="15236" x="2922588" y="2027238"/>
          <p14:tracePt t="15241" x="2932113" y="2017713"/>
          <p14:tracePt t="15252" x="2932113" y="2009775"/>
          <p14:tracePt t="15258" x="2932113" y="2000250"/>
          <p14:tracePt t="15268" x="2932113" y="1990725"/>
          <p14:tracePt t="15285" x="2932113" y="1981200"/>
          <p14:tracePt t="15290" x="2932113" y="1973263"/>
          <p14:tracePt t="15300" x="2932113" y="1963738"/>
          <p14:tracePt t="15306" x="2932113" y="1954213"/>
          <p14:tracePt t="15316" x="2932113" y="1944688"/>
          <p14:tracePt t="15320" x="2932113" y="1935163"/>
          <p14:tracePt t="15332" x="2932113" y="1927225"/>
          <p14:tracePt t="15336" x="2932113" y="1908175"/>
          <p14:tracePt t="15348" x="2932113" y="1898650"/>
          <p14:tracePt t="15352" x="2932113" y="1890713"/>
          <p14:tracePt t="15364" x="2922588" y="1881188"/>
          <p14:tracePt t="15368" x="2914650" y="1871663"/>
          <p14:tracePt t="15380" x="2895600" y="1862138"/>
          <p14:tracePt t="15384" x="2886075" y="1854200"/>
          <p14:tracePt t="15396" x="2878138" y="1854200"/>
          <p14:tracePt t="15400" x="2868613" y="1854200"/>
          <p14:tracePt t="15412" x="2868613" y="1844675"/>
          <p14:tracePt t="15428" x="2859088" y="1835150"/>
          <p14:tracePt t="15432" x="2849563" y="1825625"/>
          <p14:tracePt t="15444" x="2841625" y="1817688"/>
          <p14:tracePt t="15460" x="2832100" y="1808163"/>
          <p14:tracePt t="15476" x="2822575" y="1808163"/>
          <p14:tracePt t="15508" x="2813050" y="1808163"/>
          <p14:tracePt t="15525" x="2805113" y="1808163"/>
          <p14:tracePt t="15672" x="2805113" y="1817688"/>
          <p14:tracePt t="15684" x="2805113" y="1825625"/>
          <p14:tracePt t="15689" x="2805113" y="1835150"/>
          <p14:tracePt t="16108" x="2813050" y="1835150"/>
          <p14:tracePt t="16126" x="2822575" y="1835150"/>
          <p14:tracePt t="16129" x="2832100" y="1835150"/>
          <p14:tracePt t="16140" x="2868613" y="1835150"/>
          <p14:tracePt t="16144" x="2922588" y="1835150"/>
          <p14:tracePt t="16158" x="2978150" y="1835150"/>
          <p14:tracePt t="16160" x="3024188" y="1835150"/>
          <p14:tracePt t="16174" x="3078163" y="1835150"/>
          <p14:tracePt t="16177" x="3151188" y="1835150"/>
          <p14:tracePt t="16193" x="3224213" y="1835150"/>
          <p14:tracePt t="16195" x="3297238" y="1835150"/>
          <p14:tracePt t="16208" x="3343275" y="1835150"/>
          <p14:tracePt t="16210" x="3398838" y="1835150"/>
          <p14:tracePt t="16222" x="3416300" y="1835150"/>
          <p14:tracePt t="16320" x="3398838" y="1835150"/>
          <p14:tracePt t="16332" x="3389313" y="1835150"/>
          <p14:tracePt t="16336" x="3379788" y="1844675"/>
          <p14:tracePt t="16348" x="3333750" y="1844675"/>
          <p14:tracePt t="16352" x="3316288" y="1854200"/>
          <p14:tracePt t="16364" x="3270250" y="1881188"/>
          <p14:tracePt t="16368" x="3233738" y="1890713"/>
          <p14:tracePt t="16380" x="3197225" y="1908175"/>
          <p14:tracePt t="16384" x="3151188" y="1927225"/>
          <p14:tracePt t="16396" x="3087688" y="1954213"/>
          <p14:tracePt t="16400" x="3041650" y="1973263"/>
          <p14:tracePt t="16413" x="3024188" y="1981200"/>
          <p14:tracePt t="16416" x="3005138" y="1990725"/>
          <p14:tracePt t="16734" x="2995613" y="1990725"/>
          <p14:tracePt t="16766" x="2987675" y="1990725"/>
          <p14:tracePt t="16799" x="2978150" y="1990725"/>
          <p14:tracePt t="16802" x="2968625" y="1990725"/>
          <p14:tracePt t="16894" x="2959100" y="1990725"/>
          <p14:tracePt t="16910" x="2951163" y="1990725"/>
          <p14:tracePt t="16914" x="2941638" y="1981200"/>
          <p14:tracePt t="16927" x="2922588" y="1973263"/>
          <p14:tracePt t="16930" x="2914650" y="1973263"/>
          <p14:tracePt t="16946" x="2905125" y="1963738"/>
          <p14:tracePt t="16958" x="2905125" y="1954213"/>
          <p14:tracePt t="16962" x="2895600" y="1954213"/>
          <p14:tracePt t="16977" x="2878138" y="1935163"/>
          <p14:tracePt t="16978" x="2868613" y="1935163"/>
          <p14:tracePt t="16991" x="2859088" y="1917700"/>
          <p14:tracePt t="16994" x="2832100" y="1898650"/>
          <p14:tracePt t="17007" x="2832100" y="1890713"/>
          <p14:tracePt t="17026" x="2822575" y="1881188"/>
          <p14:tracePt t="17039" x="2813050" y="1871663"/>
          <p14:tracePt t="17073" x="2805113" y="1862138"/>
          <p14:tracePt t="17086" x="2795588" y="1854200"/>
          <p14:tracePt t="17092" x="2795588" y="1844675"/>
          <p14:tracePt t="26516" x="2786063" y="1808163"/>
          <p14:tracePt t="26520" x="2786063" y="1798638"/>
          <p14:tracePt t="26533" x="2740025" y="1643063"/>
          <p14:tracePt t="26541" x="2713038" y="1460500"/>
          <p14:tracePt t="26548" x="2620963" y="1160463"/>
          <p14:tracePt t="26554" x="2530475" y="922338"/>
          <p14:tracePt t="26564" x="2484438" y="812800"/>
          <p14:tracePt t="26568" x="2484438" y="793750"/>
          <p14:tracePt t="26580" x="2474913" y="785813"/>
          <p14:tracePt t="26696" x="2438400" y="785813"/>
          <p14:tracePt t="26709" x="2401888" y="785813"/>
          <p14:tracePt t="26712" x="2384425" y="785813"/>
          <p14:tracePt t="26728" x="2365375" y="785813"/>
          <p14:tracePt t="26804" x="2357438" y="793750"/>
          <p14:tracePt t="26808" x="2357438" y="803275"/>
          <p14:tracePt t="26822" x="2301875" y="849313"/>
          <p14:tracePt t="26825" x="2265363" y="885825"/>
          <p14:tracePt t="26838" x="2201863" y="939800"/>
          <p14:tracePt t="26840" x="2119313" y="1004888"/>
          <p14:tracePt t="26853" x="2036763" y="1095375"/>
          <p14:tracePt t="26857" x="1954213" y="1160463"/>
          <p14:tracePt t="26868" x="1863725" y="1233488"/>
          <p14:tracePt t="26874" x="1763713" y="1306513"/>
          <p14:tracePt t="26884" x="1681163" y="1379538"/>
          <p14:tracePt t="26890" x="1598613" y="1460500"/>
          <p14:tracePt t="26900" x="1516063" y="1525588"/>
          <p14:tracePt t="26906" x="1462088" y="1598613"/>
          <p14:tracePt t="26916" x="1406525" y="1662113"/>
          <p14:tracePt t="26921" x="1370013" y="1708150"/>
          <p14:tracePt t="26932" x="1333500" y="1752600"/>
          <p14:tracePt t="26937" x="1296988" y="1808163"/>
          <p14:tracePt t="26948" x="1250950" y="1854200"/>
          <p14:tracePt t="26955" x="1187450" y="1908175"/>
          <p14:tracePt t="26973" x="1022350" y="1990725"/>
          <p14:tracePt t="26980" x="941388" y="2027238"/>
          <p14:tracePt t="26985" x="876300" y="2063750"/>
          <p14:tracePt t="26996" x="812800" y="2100263"/>
          <p14:tracePt t="27000" x="795338" y="2109788"/>
          <p14:tracePt t="27012" x="776288" y="2109788"/>
          <p14:tracePt t="27016" x="776288" y="2119313"/>
          <p14:tracePt t="27030" x="766763" y="2127250"/>
          <p14:tracePt t="27046" x="766763" y="2136775"/>
          <p14:tracePt t="27050" x="749300" y="2146300"/>
          <p14:tracePt t="27062" x="739775" y="2146300"/>
          <p14:tracePt t="27067" x="712788" y="2163763"/>
          <p14:tracePt t="27078" x="685800" y="2173288"/>
          <p14:tracePt t="27083" x="639763" y="2192338"/>
          <p14:tracePt t="27094" x="603250" y="2219325"/>
          <p14:tracePt t="27098" x="584200" y="2236788"/>
          <p14:tracePt t="27110" x="566738" y="2246313"/>
          <p14:tracePt t="27115" x="557213" y="2255838"/>
          <p14:tracePt t="27126" x="557213" y="2265363"/>
          <p14:tracePt t="27130" x="547688" y="2265363"/>
          <p14:tracePt t="27142" x="539750" y="2265363"/>
          <p14:tracePt t="27147" x="530225" y="2273300"/>
          <p14:tracePt t="27159" x="520700" y="2282825"/>
          <p14:tracePt t="27174" x="511175" y="2282825"/>
          <p14:tracePt t="27178" x="501650" y="2282825"/>
          <p14:tracePt t="27190" x="474663" y="2292350"/>
          <p14:tracePt t="27194" x="447675" y="2301875"/>
          <p14:tracePt t="27207" x="420688" y="2309813"/>
          <p14:tracePt t="27210" x="401638" y="2319338"/>
          <p14:tracePt t="27223" x="355600" y="2328863"/>
          <p14:tracePt t="27226" x="328613" y="2346325"/>
          <p14:tracePt t="27239" x="274638" y="2365375"/>
          <p14:tracePt t="27242" x="209550" y="2365375"/>
          <p14:tracePt t="27255" x="173038" y="2365375"/>
          <p14:tracePt t="27259" x="119063" y="2365375"/>
          <p14:tracePt t="27271" x="92075" y="2365375"/>
          <p14:tracePt t="27274" x="63500" y="2365375"/>
          <p14:tracePt t="27288" x="26988" y="2365375"/>
          <p14:tracePt t="27446" x="26988" y="2355850"/>
          <p14:tracePt t="27450" x="26988" y="2346325"/>
          <p14:tracePt t="27638" x="26988" y="2338388"/>
          <p14:tracePt t="28014" x="26988" y="2328863"/>
          <p14:tracePt t="28030" x="26988" y="2309813"/>
          <p14:tracePt t="28034" x="26988" y="2301875"/>
          <p14:tracePt t="29810" x="46038" y="2301875"/>
          <p14:tracePt t="29814" x="55563" y="2301875"/>
          <p14:tracePt t="29826" x="63500" y="2301875"/>
          <p14:tracePt t="29938" x="73025" y="2292350"/>
          <p14:tracePt t="29954" x="100013" y="2282825"/>
          <p14:tracePt t="29976" x="100013" y="2273300"/>
          <p14:tracePt t="30338" x="100013" y="2282825"/>
          <p14:tracePt t="30355" x="100013" y="2301875"/>
          <p14:tracePt t="30358" x="100013" y="2346325"/>
          <p14:tracePt t="30374" x="100013" y="2374900"/>
          <p14:tracePt t="30386" x="100013" y="2419350"/>
          <p14:tracePt t="30392" x="100013" y="2438400"/>
          <p14:tracePt t="30405" x="100013" y="2465388"/>
          <p14:tracePt t="30407" x="100013" y="2484438"/>
          <p14:tracePt t="30418" x="100013" y="2511425"/>
          <p14:tracePt t="30422" x="100013" y="2528888"/>
          <p14:tracePt t="30435" x="100013" y="2538413"/>
          <p14:tracePt t="30439" x="100013" y="2547938"/>
          <p14:tracePt t="30456" x="100013" y="2565400"/>
          <p14:tracePt t="30466" x="100013" y="2584450"/>
          <p14:tracePt t="30471" x="100013" y="2601913"/>
          <p14:tracePt t="30482" x="100013" y="2630488"/>
          <p14:tracePt t="30490" x="100013" y="2674938"/>
          <p14:tracePt t="30498" x="100013" y="2711450"/>
          <p14:tracePt t="30504" x="100013" y="2740025"/>
          <p14:tracePt t="30514" x="100013" y="2794000"/>
          <p14:tracePt t="30523" x="100013" y="2830513"/>
          <p14:tracePt t="30530" x="100013" y="2857500"/>
          <p14:tracePt t="30535" x="100013" y="2894013"/>
          <p14:tracePt t="30548" x="100013" y="2949575"/>
          <p14:tracePt t="30554" x="100013" y="2995613"/>
          <p14:tracePt t="30564" x="100013" y="3049588"/>
          <p14:tracePt t="30575" x="100013" y="3086100"/>
          <p14:tracePt t="30580" x="100013" y="3132138"/>
          <p14:tracePt t="30584" x="100013" y="3168650"/>
          <p14:tracePt t="30596" x="100013" y="3214688"/>
          <p14:tracePt t="30600" x="100013" y="3251200"/>
          <p14:tracePt t="30612" x="100013" y="3297238"/>
          <p14:tracePt t="30616" x="100013" y="3351213"/>
          <p14:tracePt t="30628" x="100013" y="3406775"/>
          <p14:tracePt t="30632" x="100013" y="3460750"/>
          <p14:tracePt t="30644" x="119063" y="3506788"/>
          <p14:tracePt t="30648" x="119063" y="3543300"/>
          <p14:tracePt t="30661" x="128588" y="3589338"/>
          <p14:tracePt t="30664" x="136525" y="3625850"/>
          <p14:tracePt t="30676" x="146050" y="3670300"/>
          <p14:tracePt t="30680" x="155575" y="3716338"/>
          <p14:tracePt t="30693" x="173038" y="3771900"/>
          <p14:tracePt t="30696" x="182563" y="3835400"/>
          <p14:tracePt t="30708" x="192088" y="3889375"/>
          <p14:tracePt t="30713" x="209550" y="3971925"/>
          <p14:tracePt t="30725" x="219075" y="4044950"/>
          <p14:tracePt t="30728" x="228600" y="4117975"/>
          <p14:tracePt t="30740" x="246063" y="4183063"/>
          <p14:tracePt t="30744" x="246063" y="4219575"/>
          <p14:tracePt t="30756" x="255588" y="4283075"/>
          <p14:tracePt t="30760" x="255588" y="4319588"/>
          <p14:tracePt t="30772" x="255588" y="4365625"/>
          <p14:tracePt t="30776" x="255588" y="4392613"/>
          <p14:tracePt t="30789" x="255588" y="4419600"/>
          <p14:tracePt t="30792" x="255588" y="4446588"/>
          <p14:tracePt t="30805" x="255588" y="4492625"/>
          <p14:tracePt t="30808" x="255588" y="4519613"/>
          <p14:tracePt t="30821" x="255588" y="4548188"/>
          <p14:tracePt t="30824" x="255588" y="4592638"/>
          <p14:tracePt t="30837" x="265113" y="4648200"/>
          <p14:tracePt t="30840" x="274638" y="4684713"/>
          <p14:tracePt t="30855" x="282575" y="4730750"/>
          <p14:tracePt t="30860" x="282575" y="4775200"/>
          <p14:tracePt t="30868" x="301625" y="4803775"/>
          <p14:tracePt t="30874" x="319088" y="4848225"/>
          <p14:tracePt t="30884" x="355600" y="4913313"/>
          <p14:tracePt t="30889" x="384175" y="4967288"/>
          <p14:tracePt t="30901" x="392113" y="5049838"/>
          <p14:tracePt t="30907" x="392113" y="5141913"/>
          <p14:tracePt t="30916" x="392113" y="5232400"/>
          <p14:tracePt t="30922" x="392113" y="5324475"/>
          <p14:tracePt t="30932" x="392113" y="5414963"/>
          <p14:tracePt t="30941" x="392113" y="5487988"/>
          <p14:tracePt t="30948" x="392113" y="5543550"/>
          <p14:tracePt t="30955" x="392113" y="5588000"/>
          <p14:tracePt t="30977" x="392113" y="5634038"/>
          <p14:tracePt t="30981" x="392113" y="5653088"/>
          <p14:tracePt t="30984" x="392113" y="5680075"/>
          <p14:tracePt t="30996" x="392113" y="5707063"/>
          <p14:tracePt t="31000" x="401638" y="5743575"/>
          <p14:tracePt t="31012" x="411163" y="5770563"/>
          <p14:tracePt t="31016" x="428625" y="5799138"/>
          <p14:tracePt t="31028" x="438150" y="5843588"/>
          <p14:tracePt t="31032" x="447675" y="5872163"/>
          <p14:tracePt t="31044" x="457200" y="5918200"/>
          <p14:tracePt t="31048" x="457200" y="5945188"/>
          <p14:tracePt t="31060" x="465138" y="5962650"/>
          <p14:tracePt t="31064" x="465138" y="5991225"/>
          <p14:tracePt t="31076" x="465138" y="6018213"/>
          <p14:tracePt t="31080" x="465138" y="6035675"/>
          <p14:tracePt t="31092" x="465138" y="6045200"/>
          <p14:tracePt t="31096" x="465138" y="6081713"/>
          <p14:tracePt t="31108" x="465138" y="6108700"/>
          <p14:tracePt t="31112" x="465138" y="6154738"/>
          <p14:tracePt t="31124" x="465138" y="6181725"/>
          <p14:tracePt t="31128" x="465138" y="6227763"/>
          <p14:tracePt t="31141" x="465138" y="6264275"/>
          <p14:tracePt t="31145" x="465138" y="6319838"/>
          <p14:tracePt t="31156" x="465138" y="6373813"/>
          <p14:tracePt t="31160" x="465138" y="6419850"/>
          <p14:tracePt t="31174" x="465138" y="6446838"/>
          <p14:tracePt t="31177" x="465138" y="6456363"/>
          <p14:tracePt t="31189" x="465138" y="6465888"/>
          <p14:tracePt t="31192" x="465138" y="6473825"/>
          <p14:tracePt t="31205" x="465138" y="6483350"/>
          <p14:tracePt t="31208" x="465138" y="6502400"/>
          <p14:tracePt t="31221" x="465138" y="6529388"/>
          <p14:tracePt t="31226" x="465138" y="6538913"/>
          <p14:tracePt t="31236" x="465138" y="6556375"/>
          <p14:tracePt t="31240" x="465138" y="6575425"/>
          <p14:tracePt t="31254" x="465138" y="6583363"/>
          <p14:tracePt t="31256" x="465138" y="6592888"/>
          <p14:tracePt t="31268" x="457200" y="6602413"/>
          <p14:tracePt t="31284" x="457200" y="6611938"/>
          <p14:tracePt t="31300" x="447675" y="6619875"/>
          <p14:tracePt t="31306" x="447675" y="6629400"/>
          <p14:tracePt t="31316" x="438150" y="6648450"/>
          <p14:tracePt t="31321" x="428625" y="6665913"/>
          <p14:tracePt t="31332" x="428625" y="6684963"/>
          <p14:tracePt t="31339" x="420688" y="6711950"/>
          <p14:tracePt t="31349" x="420688" y="6729413"/>
          <p14:tracePt t="31355" x="420688" y="6757988"/>
          <p14:tracePt t="31364" x="420688" y="6775450"/>
          <p14:tracePt t="31368" x="411163" y="6784975"/>
          <p14:tracePt t="31396" x="411163" y="6794500"/>
          <p14:tracePt t="31608" x="428625" y="6794500"/>
          <p14:tracePt t="31621" x="438150" y="6794500"/>
          <p14:tracePt t="31625" x="447675" y="6794500"/>
          <p14:tracePt t="31636" x="465138" y="6794500"/>
          <p14:tracePt t="31641" x="501650" y="6794500"/>
          <p14:tracePt t="31655" x="539750" y="6794500"/>
          <p14:tracePt t="31658" x="603250" y="6794500"/>
          <p14:tracePt t="31671" x="712788" y="6775450"/>
          <p14:tracePt t="31673" x="822325" y="6765925"/>
          <p14:tracePt t="31684" x="912813" y="6748463"/>
          <p14:tracePt t="31691" x="995363" y="6738938"/>
          <p14:tracePt t="31700" x="1004888" y="6738938"/>
          <p14:tracePt t="31706" x="1014413" y="6738938"/>
          <p14:tracePt t="31960" x="1004888" y="6738938"/>
          <p14:tracePt t="31973" x="977900" y="6738938"/>
          <p14:tracePt t="31976" x="941388" y="6738938"/>
          <p14:tracePt t="31989" x="904875" y="6738938"/>
          <p14:tracePt t="31992" x="868363" y="6738938"/>
          <p14:tracePt t="32005" x="812800" y="6738938"/>
          <p14:tracePt t="32009" x="739775" y="6738938"/>
          <p14:tracePt t="32022" x="666750" y="6738938"/>
          <p14:tracePt t="32024" x="603250" y="6738938"/>
          <p14:tracePt t="32038" x="566738" y="6729413"/>
          <p14:tracePt t="32041" x="557213" y="6729413"/>
          <p14:tracePt t="32278" x="557213" y="6721475"/>
          <p14:tracePt t="32294" x="557213" y="6711950"/>
          <p14:tracePt t="32298" x="566738" y="6702425"/>
          <p14:tracePt t="32310" x="593725" y="6702425"/>
          <p14:tracePt t="32315" x="639763" y="6692900"/>
          <p14:tracePt t="32326" x="676275" y="6684963"/>
          <p14:tracePt t="32330" x="739775" y="6665913"/>
          <p14:tracePt t="32342" x="812800" y="6665913"/>
          <p14:tracePt t="32347" x="904875" y="6665913"/>
          <p14:tracePt t="32358" x="977900" y="6665913"/>
          <p14:tracePt t="32363" x="1031875" y="6665913"/>
          <p14:tracePt t="32375" x="1077913" y="6665913"/>
          <p14:tracePt t="32378" x="1087438" y="6665913"/>
          <p14:tracePt t="32423" x="1104900" y="6665913"/>
          <p14:tracePt t="32427" x="1114425" y="6665913"/>
          <p14:tracePt t="32439" x="1123950" y="6665913"/>
          <p14:tracePt t="32455" x="1133475" y="6665913"/>
          <p14:tracePt t="32459" x="1141413" y="6665913"/>
          <p14:tracePt t="32470" x="1150938" y="6665913"/>
          <p14:tracePt t="32598" x="1104900" y="6665913"/>
          <p14:tracePt t="32604" x="1077913" y="6665913"/>
          <p14:tracePt t="32614" x="1041400" y="6665913"/>
          <p14:tracePt t="32619" x="985838" y="6665913"/>
          <p14:tracePt t="32630" x="941388" y="6665913"/>
          <p14:tracePt t="32635" x="904875" y="6665913"/>
          <p14:tracePt t="32646" x="849313" y="6665913"/>
          <p14:tracePt t="32650" x="803275" y="6665913"/>
          <p14:tracePt t="32662" x="785813" y="6665913"/>
          <p14:tracePt t="32666" x="776288" y="6665913"/>
          <p14:tracePt t="32826" x="822325" y="6665913"/>
          <p14:tracePt t="32838" x="876300" y="6665913"/>
          <p14:tracePt t="32842" x="941388" y="6648450"/>
          <p14:tracePt t="32855" x="977900" y="6648450"/>
          <p14:tracePt t="32861" x="1031875" y="6629400"/>
          <p14:tracePt t="32873" x="1077913" y="6619875"/>
          <p14:tracePt t="32875" x="1114425" y="6619875"/>
          <p14:tracePt t="32886" x="1150938" y="6611938"/>
          <p14:tracePt t="32890" x="1169988" y="6611938"/>
          <p14:tracePt t="32904" x="1196975" y="6611938"/>
          <p14:tracePt t="32907" x="1214438" y="6611938"/>
          <p14:tracePt t="32920" x="1223963" y="6611938"/>
          <p14:tracePt t="32934" x="1233488" y="6611938"/>
          <p14:tracePt t="33446" x="1233488" y="6602413"/>
          <p14:tracePt t="33462" x="1233488" y="6592888"/>
          <p14:tracePt t="33526" x="1233488" y="6583363"/>
          <p14:tracePt t="33542" x="1233488" y="6575425"/>
          <p14:tracePt t="33546" x="1233488" y="6565900"/>
          <p14:tracePt t="33558" x="1233488" y="6556375"/>
          <p14:tracePt t="33562" x="1233488" y="6538913"/>
          <p14:tracePt t="33576" x="1233488" y="6529388"/>
          <p14:tracePt t="33880" x="1233488" y="6519863"/>
          <p14:tracePt t="33928" x="1233488" y="6510338"/>
          <p14:tracePt t="33932" x="1233488" y="6502400"/>
          <p14:tracePt t="33944" x="1233488" y="6483350"/>
          <p14:tracePt t="33949" x="1233488" y="6473825"/>
          <p14:tracePt t="34041" x="1233488" y="6483350"/>
          <p14:tracePt t="34045" x="1270000" y="6546850"/>
          <p14:tracePt t="34057" x="1279525" y="6575425"/>
          <p14:tracePt t="34060" x="1279525" y="6592888"/>
          <p14:tracePt t="34074" x="1279525" y="6611938"/>
          <p14:tracePt t="34077" x="1287463" y="6629400"/>
          <p14:tracePt t="34090" x="1287463" y="6638925"/>
          <p14:tracePt t="34105" x="1287463" y="6648450"/>
          <p14:tracePt t="34169" x="1296988" y="6648450"/>
          <p14:tracePt t="36599" x="1296988" y="6638925"/>
          <p14:tracePt t="36602" x="1296988" y="6629400"/>
          <p14:tracePt t="36614" x="1287463" y="6592888"/>
          <p14:tracePt t="36620" x="1287463" y="6583363"/>
          <p14:tracePt t="36630" x="1287463" y="6546850"/>
          <p14:tracePt t="36635" x="1287463" y="6502400"/>
          <p14:tracePt t="36646" x="1296988" y="6446838"/>
          <p14:tracePt t="36651" x="1296988" y="6373813"/>
          <p14:tracePt t="36662" x="1296988" y="6264275"/>
          <p14:tracePt t="36667" x="1316038" y="6173788"/>
          <p14:tracePt t="36678" x="1316038" y="6081713"/>
          <p14:tracePt t="36682" x="1316038" y="5991225"/>
          <p14:tracePt t="36694" x="1316038" y="5908675"/>
          <p14:tracePt t="36699" x="1316038" y="5816600"/>
          <p14:tracePt t="36710" x="1316038" y="5707063"/>
          <p14:tracePt t="36714" x="1316038" y="5580063"/>
          <p14:tracePt t="36726" x="1316038" y="5451475"/>
          <p14:tracePt t="36732" x="1316038" y="5324475"/>
          <p14:tracePt t="36742" x="1306513" y="5214938"/>
          <p14:tracePt t="36746" x="1306513" y="5122863"/>
          <p14:tracePt t="36758" x="1306513" y="5032375"/>
          <p14:tracePt t="36763" x="1316038" y="4940300"/>
          <p14:tracePt t="36774" x="1316038" y="4794250"/>
          <p14:tracePt t="36778" x="1316038" y="4648200"/>
          <p14:tracePt t="36790" x="1306513" y="4519613"/>
          <p14:tracePt t="36794" x="1296988" y="4402138"/>
          <p14:tracePt t="36806" x="1296988" y="4310063"/>
          <p14:tracePt t="36810" x="1296988" y="4237038"/>
          <p14:tracePt t="36822" x="1296988" y="4164013"/>
          <p14:tracePt t="36826" x="1296988" y="4073525"/>
          <p14:tracePt t="36838" x="1296988" y="3981450"/>
          <p14:tracePt t="36842" x="1296988" y="3908425"/>
          <p14:tracePt t="36855" x="1287463" y="3862388"/>
          <p14:tracePt t="36859" x="1287463" y="3825875"/>
          <p14:tracePt t="36872" x="1287463" y="3808413"/>
          <p14:tracePt t="36875" x="1287463" y="3771900"/>
          <p14:tracePt t="36887" x="1287463" y="3743325"/>
          <p14:tracePt t="36890" x="1287463" y="3725863"/>
          <p14:tracePt t="36903" x="1287463" y="3698875"/>
          <p14:tracePt t="36906" x="1296988" y="3652838"/>
          <p14:tracePt t="36922" x="1306513" y="3597275"/>
          <p14:tracePt t="36924" x="1316038" y="3552825"/>
          <p14:tracePt t="36935" x="1333500" y="3479800"/>
          <p14:tracePt t="36940" x="1343025" y="3378200"/>
          <p14:tracePt t="36950" x="1360488" y="3268663"/>
          <p14:tracePt t="36955" x="1360488" y="3159125"/>
          <p14:tracePt t="36975" x="1360488" y="2959100"/>
          <p14:tracePt t="36982" x="1352550" y="2886075"/>
          <p14:tracePt t="36989" x="1343025" y="2803525"/>
          <p14:tracePt t="36998" x="1333500" y="2747963"/>
          <p14:tracePt t="37006" x="1316038" y="2684463"/>
          <p14:tracePt t="37014" x="1306513" y="2611438"/>
          <p14:tracePt t="37021" x="1296988" y="2511425"/>
          <p14:tracePt t="37030" x="1296988" y="2438400"/>
          <p14:tracePt t="37037" x="1296988" y="2401888"/>
          <p14:tracePt t="37046" x="1296988" y="2392363"/>
          <p14:tracePt t="37582" x="1296988" y="2401888"/>
          <p14:tracePt t="37586" x="1296988" y="2411413"/>
          <p14:tracePt t="37602" x="1296988" y="2419350"/>
          <p14:tracePt t="37616" x="1296988" y="2447925"/>
          <p14:tracePt t="37620" x="1296988" y="2465388"/>
          <p14:tracePt t="37630" x="1296988" y="2511425"/>
          <p14:tracePt t="37636" x="1296988" y="2538413"/>
          <p14:tracePt t="37646" x="1279525" y="2593975"/>
          <p14:tracePt t="37650" x="1279525" y="2630488"/>
          <p14:tracePt t="37662" x="1279525" y="2674938"/>
          <p14:tracePt t="37666" x="1279525" y="2703513"/>
          <p14:tracePt t="37678" x="1279525" y="2757488"/>
          <p14:tracePt t="37682" x="1279525" y="2830513"/>
          <p14:tracePt t="37694" x="1279525" y="2903538"/>
          <p14:tracePt t="37698" x="1279525" y="3005138"/>
          <p14:tracePt t="37710" x="1279525" y="3078163"/>
          <p14:tracePt t="37715" x="1279525" y="3151188"/>
          <p14:tracePt t="37726" x="1279525" y="3224213"/>
          <p14:tracePt t="37730" x="1279525" y="3278188"/>
          <p14:tracePt t="37744" x="1279525" y="3333750"/>
          <p14:tracePt t="37746" x="1279525" y="3406775"/>
          <p14:tracePt t="37758" x="1279525" y="3487738"/>
          <p14:tracePt t="37762" x="1279525" y="3560763"/>
          <p14:tracePt t="37775" x="1279525" y="3652838"/>
          <p14:tracePt t="37778" x="1287463" y="3762375"/>
          <p14:tracePt t="37791" x="1287463" y="3852863"/>
          <p14:tracePt t="37794" x="1287463" y="3944938"/>
          <p14:tracePt t="37808" x="1296988" y="4073525"/>
          <p14:tracePt t="37810" x="1316038" y="4191000"/>
          <p14:tracePt t="37823" x="1316038" y="4283075"/>
          <p14:tracePt t="37826" x="1316038" y="4392613"/>
          <p14:tracePt t="37841" x="1316038" y="4502150"/>
          <p14:tracePt t="37842" x="1323975" y="4592638"/>
          <p14:tracePt t="37855" x="1343025" y="4757738"/>
          <p14:tracePt t="37859" x="1360488" y="4884738"/>
          <p14:tracePt t="37871" x="1360488" y="4995863"/>
          <p14:tracePt t="37875" x="1370013" y="5113338"/>
          <p14:tracePt t="37888" x="1389063" y="5205413"/>
          <p14:tracePt t="37891" x="1416050" y="5295900"/>
          <p14:tracePt t="37904" x="1443038" y="5378450"/>
          <p14:tracePt t="37907" x="1452563" y="5441950"/>
          <p14:tracePt t="37921" x="1452563" y="5478463"/>
          <p14:tracePt t="37923" x="1452563" y="5524500"/>
          <p14:tracePt t="37935" x="1452563" y="5543550"/>
          <p14:tracePt t="37938" x="1462088" y="5580063"/>
          <p14:tracePt t="37950" x="1462088" y="5634038"/>
          <p14:tracePt t="37954" x="1470025" y="5697538"/>
          <p14:tracePt t="37972" x="1479550" y="5799138"/>
          <p14:tracePt t="37982" x="1479550" y="5853113"/>
          <p14:tracePt t="37988" x="1479550" y="5926138"/>
          <p14:tracePt t="37999" x="1479550" y="6035675"/>
          <p14:tracePt t="38006" x="1479550" y="6108700"/>
          <p14:tracePt t="38014" x="1479550" y="6181725"/>
          <p14:tracePt t="38019" x="1479550" y="6254750"/>
          <p14:tracePt t="38030" x="1479550" y="6319838"/>
          <p14:tracePt t="38035" x="1479550" y="6356350"/>
          <p14:tracePt t="38048" x="1479550" y="6400800"/>
          <p14:tracePt t="38054" x="1479550" y="6437313"/>
          <p14:tracePt t="38064" x="1479550" y="6483350"/>
          <p14:tracePt t="38070" x="1479550" y="6519863"/>
          <p14:tracePt t="38080" x="1479550" y="6529388"/>
          <p14:tracePt t="38089" x="1479550" y="6556375"/>
          <p14:tracePt t="38096" x="1479550" y="6565900"/>
          <p14:tracePt t="38100" x="1479550" y="6575425"/>
          <p14:tracePt t="38112" x="1479550" y="6583363"/>
          <p14:tracePt t="38116" x="1479550" y="6592888"/>
          <p14:tracePt t="38144" x="1479550" y="6602413"/>
          <p14:tracePt t="39128" x="1489075" y="6602413"/>
          <p14:tracePt t="39160" x="1498600" y="6602413"/>
          <p14:tracePt t="39307" x="1506538" y="6602413"/>
          <p14:tracePt t="39323" x="1525588" y="6602413"/>
          <p14:tracePt t="39326" x="1535113" y="6602413"/>
          <p14:tracePt t="39339" x="1552575" y="6602413"/>
          <p14:tracePt t="39355" x="1571625" y="6602413"/>
          <p14:tracePt t="39358" x="1598613" y="6602413"/>
          <p14:tracePt t="39370" x="1644650" y="6602413"/>
          <p14:tracePt t="39374" x="1727200" y="6602413"/>
          <p14:tracePt t="39390" x="1873250" y="6619875"/>
          <p14:tracePt t="39392" x="2073275" y="6629400"/>
          <p14:tracePt t="39405" x="2301875" y="6648450"/>
          <p14:tracePt t="39407" x="2530475" y="6648450"/>
          <p14:tracePt t="39422" x="2732088" y="6648450"/>
          <p14:tracePt t="39424" x="2905125" y="6648450"/>
          <p14:tracePt t="39436" x="3087688" y="6648450"/>
          <p14:tracePt t="39439" x="3252788" y="6648450"/>
          <p14:tracePt t="39450" x="3362325" y="6648450"/>
          <p14:tracePt t="39455" x="3435350" y="6648450"/>
          <p14:tracePt t="39466" x="3508375" y="6648450"/>
          <p14:tracePt t="39472" x="3571875" y="6648450"/>
          <p14:tracePt t="39482" x="3589338" y="6648450"/>
          <p14:tracePt t="39488" x="3598863" y="6648450"/>
          <p14:tracePt t="39498" x="3617913" y="6648450"/>
          <p14:tracePt t="39504" x="3625850" y="6648450"/>
          <p14:tracePt t="39514" x="3644900" y="6648450"/>
          <p14:tracePt t="39519" x="3690938" y="6648450"/>
          <p14:tracePt t="39530" x="3717925" y="6648450"/>
          <p14:tracePt t="39536" x="3754438" y="6648450"/>
          <p14:tracePt t="39547" x="3800475" y="6648450"/>
          <p14:tracePt t="39554" x="3873500" y="6648450"/>
          <p14:tracePt t="39562" x="3983038" y="6638925"/>
          <p14:tracePt t="39566" x="4092575" y="6619875"/>
          <p14:tracePt t="39578" x="4202113" y="6619875"/>
          <p14:tracePt t="39582" x="4330700" y="6619875"/>
          <p14:tracePt t="39594" x="4440238" y="6619875"/>
          <p14:tracePt t="39598" x="4540250" y="6619875"/>
          <p14:tracePt t="39610" x="4630738" y="6619875"/>
          <p14:tracePt t="39614" x="4703763" y="6619875"/>
          <p14:tracePt t="39626" x="4776788" y="6638925"/>
          <p14:tracePt t="39631" x="4859338" y="6648450"/>
          <p14:tracePt t="39642" x="4951413" y="6665913"/>
          <p14:tracePt t="39646" x="5024438" y="6665913"/>
          <p14:tracePt t="39658" x="5106988" y="6675438"/>
          <p14:tracePt t="39662" x="5180013" y="6692900"/>
          <p14:tracePt t="39675" x="5197475" y="6702425"/>
          <p14:tracePt t="39678" x="5207000" y="6702425"/>
          <p14:tracePt t="39690" x="5216525" y="6702425"/>
          <p14:tracePt t="39706" x="5224463" y="6711950"/>
          <p14:tracePt t="39710" x="5253038" y="6711950"/>
          <p14:tracePt t="39723" x="5270500" y="6721475"/>
          <p14:tracePt t="39726" x="5316538" y="6757988"/>
          <p14:tracePt t="39739" x="5326063" y="6765925"/>
          <p14:tracePt t="39742" x="5353050" y="6775450"/>
          <p14:tracePt t="39755" x="5399088" y="6794500"/>
          <p14:tracePt t="39758" x="5435600" y="6811963"/>
          <p14:tracePt t="39772" x="5472113" y="6821488"/>
          <p14:tracePt t="39835" x="5472113" y="6831013"/>
          <p14:tracePt t="39838" x="5481638" y="6848475"/>
          <p14:tracePt t="40507" x="0" y="0"/>
        </p14:tracePtLst>
        <p14:tracePtLst>
          <p14:tracePt t="72545" x="3308350" y="6210300"/>
          <p14:tracePt t="72627" x="2613025" y="6611938"/>
          <p14:tracePt t="72638" x="2530475" y="6410325"/>
          <p14:tracePt t="72642" x="2447925" y="6210300"/>
          <p14:tracePt t="72655" x="2357438" y="5972175"/>
          <p14:tracePt t="72659" x="2247900" y="5734050"/>
          <p14:tracePt t="72670" x="2109788" y="5478463"/>
          <p14:tracePt t="72674" x="1982788" y="5259388"/>
          <p14:tracePt t="72686" x="1827213" y="5003800"/>
          <p14:tracePt t="72690" x="1708150" y="4821238"/>
          <p14:tracePt t="72704" x="1589088" y="4638675"/>
          <p14:tracePt t="72706" x="1516063" y="4502150"/>
          <p14:tracePt t="72719" x="1452563" y="4383088"/>
          <p14:tracePt t="72722" x="1416050" y="4283075"/>
          <p14:tracePt t="72735" x="1397000" y="4227513"/>
          <p14:tracePt t="72738" x="1389063" y="4164013"/>
          <p14:tracePt t="72751" x="1389063" y="4146550"/>
          <p14:tracePt t="72755" x="1379538" y="4117975"/>
          <p14:tracePt t="72767" x="1360488" y="4100513"/>
          <p14:tracePt t="72770" x="1360488" y="4090988"/>
          <p14:tracePt t="72785" x="1360488" y="4081463"/>
          <p14:tracePt t="72801" x="1360488" y="4064000"/>
          <p14:tracePt t="72816" x="1352550" y="4054475"/>
          <p14:tracePt t="72818" x="1352550" y="4027488"/>
          <p14:tracePt t="72832" x="1352550" y="4000500"/>
          <p14:tracePt t="72834" x="1343025" y="3963988"/>
          <p14:tracePt t="72848" x="1323975" y="3935413"/>
          <p14:tracePt t="72851" x="1296988" y="3908425"/>
          <p14:tracePt t="72862" x="1287463" y="3871913"/>
          <p14:tracePt t="72867" x="1279525" y="3835400"/>
          <p14:tracePt t="72878" x="1260475" y="3798888"/>
          <p14:tracePt t="72883" x="1250950" y="3798888"/>
          <p14:tracePt t="72894" x="1233488" y="3779838"/>
          <p14:tracePt t="72900" x="1214438" y="3762375"/>
          <p14:tracePt t="72910" x="1206500" y="3752850"/>
          <p14:tracePt t="72914" x="1177925" y="3725863"/>
          <p14:tracePt t="72926" x="1141413" y="3706813"/>
          <p14:tracePt t="72932" x="1104900" y="3698875"/>
          <p14:tracePt t="72942" x="1058863" y="3670300"/>
          <p14:tracePt t="72948" x="1014413" y="3643313"/>
          <p14:tracePt t="72958" x="985838" y="3633788"/>
          <p14:tracePt t="72963" x="941388" y="3597275"/>
          <p14:tracePt t="72974" x="876300" y="3552825"/>
          <p14:tracePt t="72978" x="831850" y="3516313"/>
          <p14:tracePt t="72990" x="758825" y="3443288"/>
          <p14:tracePt t="72994" x="693738" y="3397250"/>
          <p14:tracePt t="73006" x="676275" y="3370263"/>
          <p14:tracePt t="73010" x="630238" y="3351213"/>
          <p14:tracePt t="73022" x="620713" y="3333750"/>
          <p14:tracePt t="73026" x="603250" y="3314700"/>
          <p14:tracePt t="73038" x="584200" y="3297238"/>
          <p14:tracePt t="73042" x="576263" y="3278188"/>
          <p14:tracePt t="73054" x="557213" y="3241675"/>
          <p14:tracePt t="73058" x="530225" y="3205163"/>
          <p14:tracePt t="73070" x="511175" y="3168650"/>
          <p14:tracePt t="73074" x="493713" y="3122613"/>
          <p14:tracePt t="73086" x="465138" y="3078163"/>
          <p14:tracePt t="73090" x="447675" y="3032125"/>
          <p14:tracePt t="73103" x="438150" y="3013075"/>
          <p14:tracePt t="73106" x="428625" y="2995613"/>
          <p14:tracePt t="73118" x="428625" y="2976563"/>
          <p14:tracePt t="73122" x="420688" y="2976563"/>
          <p14:tracePt t="73137" x="411163" y="2959100"/>
          <p14:tracePt t="73138" x="411163" y="2949575"/>
          <p14:tracePt t="73151" x="411163" y="2940050"/>
          <p14:tracePt t="73154" x="401638" y="2922588"/>
          <p14:tracePt t="73167" x="392113" y="2894013"/>
          <p14:tracePt t="73170" x="384175" y="2876550"/>
          <p14:tracePt t="73183" x="365125" y="2840038"/>
          <p14:tracePt t="73186" x="347663" y="2813050"/>
          <p14:tracePt t="73199" x="338138" y="2794000"/>
          <p14:tracePt t="73202" x="319088" y="2767013"/>
          <p14:tracePt t="73216" x="292100" y="2730500"/>
          <p14:tracePt t="73219" x="282575" y="2711450"/>
          <p14:tracePt t="73231" x="265113" y="2693988"/>
          <p14:tracePt t="73234" x="238125" y="2674938"/>
          <p14:tracePt t="73250" x="238125" y="2667000"/>
          <p14:tracePt t="73253" x="228600" y="2647950"/>
          <p14:tracePt t="73264" x="192088" y="2593975"/>
          <p14:tracePt t="73268" x="165100" y="2547938"/>
          <p14:tracePt t="73281" x="146050" y="2511425"/>
          <p14:tracePt t="73285" x="109538" y="2474913"/>
          <p14:tracePt t="73299" x="109538" y="2465388"/>
          <p14:tracePt t="73301" x="92075" y="2455863"/>
          <p14:tracePt t="73504" x="92075" y="2465388"/>
          <p14:tracePt t="73508" x="92075" y="2474913"/>
          <p14:tracePt t="73520" x="92075" y="2484438"/>
          <p14:tracePt t="73524" x="73025" y="2528888"/>
          <p14:tracePt t="73536" x="73025" y="2557463"/>
          <p14:tracePt t="73540" x="73025" y="2611438"/>
          <p14:tracePt t="73552" x="73025" y="2684463"/>
          <p14:tracePt t="73556" x="73025" y="2776538"/>
          <p14:tracePt t="73569" x="73025" y="2894013"/>
          <p14:tracePt t="73572" x="73025" y="3005138"/>
          <p14:tracePt t="73584" x="73025" y="3095625"/>
          <p14:tracePt t="73588" x="63500" y="3151188"/>
          <p14:tracePt t="73600" x="63500" y="3224213"/>
          <p14:tracePt t="73604" x="46038" y="3268663"/>
          <p14:tracePt t="73618" x="36513" y="3333750"/>
          <p14:tracePt t="73620" x="36513" y="3406775"/>
          <p14:tracePt t="73633" x="26988" y="3460750"/>
          <p14:tracePt t="73636" x="26988" y="3516313"/>
          <p14:tracePt t="73650" x="19050" y="3579813"/>
          <p14:tracePt t="73653" x="19050" y="3633788"/>
          <p14:tracePt t="73664" x="0" y="3679825"/>
          <p14:tracePt t="73904" x="9525" y="5424488"/>
          <p14:tracePt t="73908" x="26988" y="5478463"/>
          <p14:tracePt t="73920" x="36513" y="5524500"/>
          <p14:tracePt t="73924" x="46038" y="5570538"/>
          <p14:tracePt t="73936" x="55563" y="5597525"/>
          <p14:tracePt t="73941" x="63500" y="5624513"/>
          <p14:tracePt t="73953" x="63500" y="5634038"/>
          <p14:tracePt t="73956" x="73025" y="5653088"/>
          <p14:tracePt t="73968" x="73025" y="5670550"/>
          <p14:tracePt t="73972" x="73025" y="5689600"/>
          <p14:tracePt t="73987" x="73025" y="5707063"/>
          <p14:tracePt t="73989" x="73025" y="5734050"/>
          <p14:tracePt t="74002" x="73025" y="5753100"/>
          <p14:tracePt t="74004" x="73025" y="5780088"/>
          <p14:tracePt t="74017" x="73025" y="5807075"/>
          <p14:tracePt t="74020" x="73025" y="5843588"/>
          <p14:tracePt t="74033" x="73025" y="5881688"/>
          <p14:tracePt t="74036" x="73025" y="5918200"/>
          <p14:tracePt t="74050" x="73025" y="5962650"/>
          <p14:tracePt t="74054" x="73025" y="5999163"/>
          <p14:tracePt t="74068" x="73025" y="6045200"/>
          <p14:tracePt t="74070" x="73025" y="6081713"/>
          <p14:tracePt t="74081" x="73025" y="6118225"/>
          <p14:tracePt t="74085" x="73025" y="6154738"/>
          <p14:tracePt t="74099" x="73025" y="6181725"/>
          <p14:tracePt t="74102" x="73025" y="6218238"/>
          <p14:tracePt t="74112" x="82550" y="6246813"/>
          <p14:tracePt t="74118" x="82550" y="6264275"/>
          <p14:tracePt t="74129" x="82550" y="6283325"/>
          <p14:tracePt t="74134" x="82550" y="6300788"/>
          <p14:tracePt t="74153" x="82550" y="6319838"/>
          <p14:tracePt t="74161" x="82550" y="6337300"/>
          <p14:tracePt t="74168" x="82550" y="6346825"/>
          <p14:tracePt t="74176" x="82550" y="6356350"/>
          <p14:tracePt t="74192" x="82550" y="6364288"/>
          <p14:tracePt t="74224" x="82550" y="6373813"/>
          <p14:tracePt t="74288" x="92075" y="6373813"/>
          <p14:tracePt t="74304" x="146050" y="6337300"/>
          <p14:tracePt t="74310" x="228600" y="6264275"/>
          <p14:tracePt t="74321" x="384175" y="6137275"/>
          <p14:tracePt t="74324" x="693738" y="5872163"/>
          <p14:tracePt t="74337" x="977900" y="5643563"/>
          <p14:tracePt t="74340" x="1287463" y="5341938"/>
          <p14:tracePt t="74353" x="1644650" y="5013325"/>
          <p14:tracePt t="74356" x="1973263" y="4694238"/>
          <p14:tracePt t="74370" x="2228850" y="4410075"/>
          <p14:tracePt t="74374" x="2457450" y="4137025"/>
          <p14:tracePt t="74386" x="2613025" y="3908425"/>
          <p14:tracePt t="74388" x="2686050" y="3743325"/>
          <p14:tracePt t="74402" x="2749550" y="3589338"/>
          <p14:tracePt t="74404" x="2795588" y="3479800"/>
          <p14:tracePt t="74419" x="2805113" y="3378200"/>
          <p14:tracePt t="74421" x="2822575" y="3287713"/>
          <p14:tracePt t="74435" x="2822575" y="3214688"/>
          <p14:tracePt t="74437" x="2822575" y="3159125"/>
          <p14:tracePt t="74449" x="2813050" y="3114675"/>
          <p14:tracePt t="74452" x="2805113" y="3095625"/>
          <p14:tracePt t="74465" x="2786063" y="3078163"/>
          <p14:tracePt t="74468" x="2776538" y="3059113"/>
          <p14:tracePt t="74483" x="2759075" y="3049588"/>
          <p14:tracePt t="74484" x="2749550" y="3041650"/>
          <p14:tracePt t="74498" x="2722563" y="3032125"/>
          <p14:tracePt t="74501" x="2722563" y="3022600"/>
          <p14:tracePt t="74513" x="2695575" y="3013075"/>
          <p14:tracePt t="74518" x="2686050" y="3005138"/>
          <p14:tracePt t="74529" x="2676525" y="3005138"/>
          <p14:tracePt t="74534" x="2676525" y="2995613"/>
          <p14:tracePt t="74544" x="2667000" y="2995613"/>
          <p14:tracePt t="74550" x="2657475" y="2995613"/>
          <p14:tracePt t="74560" x="2649538" y="2995613"/>
          <p14:tracePt t="74566" x="2640013" y="2976563"/>
          <p14:tracePt t="74576" x="2630488" y="2949575"/>
          <p14:tracePt t="74581" x="2620963" y="2930525"/>
          <p14:tracePt t="74592" x="2603500" y="2876550"/>
          <p14:tracePt t="74598" x="2584450" y="2840038"/>
          <p14:tracePt t="74608" x="2566988" y="2813050"/>
          <p14:tracePt t="74612" x="2566988" y="2803525"/>
          <p14:tracePt t="74624" x="2557463" y="2784475"/>
          <p14:tracePt t="74628" x="2557463" y="2767013"/>
          <p14:tracePt t="74640" x="2530475" y="2740025"/>
          <p14:tracePt t="74644" x="2520950" y="2711450"/>
          <p14:tracePt t="74656" x="2520950" y="2693988"/>
          <p14:tracePt t="74660" x="2520950" y="2638425"/>
          <p14:tracePt t="74672" x="2520950" y="2593975"/>
          <p14:tracePt t="74676" x="2520950" y="2538413"/>
          <p14:tracePt t="74688" x="2520950" y="2511425"/>
          <p14:tracePt t="74692" x="2520950" y="2501900"/>
          <p14:tracePt t="74754" x="2520950" y="2511425"/>
          <p14:tracePt t="74758" x="2520950" y="2528888"/>
          <p14:tracePt t="74770" x="2520950" y="2557463"/>
          <p14:tracePt t="74774" x="2511425" y="2574925"/>
          <p14:tracePt t="74786" x="2511425" y="2611438"/>
          <p14:tracePt t="74790" x="2493963" y="2630488"/>
          <p14:tracePt t="74803" x="2493963" y="2667000"/>
          <p14:tracePt t="74806" x="2493963" y="2711450"/>
          <p14:tracePt t="74818" x="2474913" y="2767013"/>
          <p14:tracePt t="74822" x="2474913" y="2794000"/>
          <p14:tracePt t="74834" x="2474913" y="2867025"/>
          <p14:tracePt t="74839" x="2474913" y="2959100"/>
          <p14:tracePt t="74850" x="2474913" y="3049588"/>
          <p14:tracePt t="74854" x="2474913" y="3159125"/>
          <p14:tracePt t="74867" x="2474913" y="3251200"/>
          <p14:tracePt t="74870" x="2474913" y="3341688"/>
          <p14:tracePt t="74883" x="2474913" y="3451225"/>
          <p14:tracePt t="74886" x="2474913" y="3543300"/>
          <p14:tracePt t="74900" x="2474913" y="3633788"/>
          <p14:tracePt t="74902" x="2474913" y="3735388"/>
          <p14:tracePt t="74915" x="2474913" y="3825875"/>
          <p14:tracePt t="74919" x="2474913" y="3935413"/>
          <p14:tracePt t="74931" x="2474913" y="4064000"/>
          <p14:tracePt t="74935" x="2474913" y="4173538"/>
          <p14:tracePt t="74948" x="2474913" y="4283075"/>
          <p14:tracePt t="74951" x="2474913" y="4410075"/>
          <p14:tracePt t="74962" x="2474913" y="4538663"/>
          <p14:tracePt t="74983" x="2474913" y="4794250"/>
          <p14:tracePt t="74986" x="2474913" y="4922838"/>
          <p14:tracePt t="74994" x="2474913" y="5049838"/>
          <p14:tracePt t="74999" x="2474913" y="5178425"/>
          <p14:tracePt t="75010" x="2474913" y="5305425"/>
          <p14:tracePt t="75018" x="2474913" y="5434013"/>
          <p14:tracePt t="75026" x="2457450" y="5580063"/>
          <p14:tracePt t="75031" x="2457450" y="5726113"/>
          <p14:tracePt t="75042" x="2457450" y="5872163"/>
          <p14:tracePt t="75051" x="2457450" y="5999163"/>
          <p14:tracePt t="75058" x="2457450" y="6127750"/>
          <p14:tracePt t="75062" x="2457450" y="6200775"/>
          <p14:tracePt t="75074" x="2457450" y="6210300"/>
          <p14:tracePt t="75186" x="2484438" y="6210300"/>
          <p14:tracePt t="75190" x="2493963" y="6210300"/>
          <p14:tracePt t="75202" x="2511425" y="6210300"/>
          <p14:tracePt t="75206" x="2603500" y="6210300"/>
          <p14:tracePt t="75218" x="2713038" y="6218238"/>
          <p14:tracePt t="75222" x="2841625" y="6237288"/>
          <p14:tracePt t="75234" x="3005138" y="6283325"/>
          <p14:tracePt t="75238" x="3233738" y="6383338"/>
          <p14:tracePt t="75251" x="3489325" y="6538913"/>
          <p14:tracePt t="75254" x="3790950" y="6757988"/>
          <p14:tracePt t="76099" x="0" y="0"/>
        </p14:tracePtLst>
        <p14:tracePtLst>
          <p14:tracePt t="120387" x="3263900" y="6280150"/>
          <p14:tracePt t="120480" x="2201863" y="6656388"/>
          <p14:tracePt t="120484" x="2082800" y="6519863"/>
          <p14:tracePt t="120497" x="1954213" y="6383338"/>
          <p14:tracePt t="120500" x="1863725" y="6246813"/>
          <p14:tracePt t="120513" x="1790700" y="6100763"/>
          <p14:tracePt t="120516" x="1717675" y="5945188"/>
          <p14:tracePt t="120529" x="1635125" y="5789613"/>
          <p14:tracePt t="120532" x="1579563" y="5661025"/>
          <p14:tracePt t="120545" x="1535113" y="5561013"/>
          <p14:tracePt t="120548" x="1506538" y="5451475"/>
          <p14:tracePt t="120561" x="1479550" y="5351463"/>
          <p14:tracePt t="120564" x="1470025" y="5259388"/>
          <p14:tracePt t="120577" x="1433513" y="5141913"/>
          <p14:tracePt t="120580" x="1406525" y="5049838"/>
          <p14:tracePt t="120594" x="1370013" y="4913313"/>
          <p14:tracePt t="120596" x="1306513" y="4784725"/>
          <p14:tracePt t="120610" x="1233488" y="4648200"/>
          <p14:tracePt t="120613" x="1160463" y="4548188"/>
          <p14:tracePt t="120626" x="1087438" y="4465638"/>
          <p14:tracePt t="120629" x="1004888" y="4392613"/>
          <p14:tracePt t="120642" x="922338" y="4337050"/>
          <p14:tracePt t="120646" x="912813" y="4329113"/>
          <p14:tracePt t="120656" x="904875" y="4319588"/>
          <p14:tracePt t="120662" x="885825" y="4319588"/>
          <p14:tracePt t="120672" x="858838" y="4329113"/>
          <p14:tracePt t="120678" x="849313" y="4310063"/>
          <p14:tracePt t="120688" x="831850" y="4283075"/>
          <p14:tracePt t="120694" x="822325" y="4264025"/>
          <p14:tracePt t="120704" x="785813" y="4200525"/>
          <p14:tracePt t="120710" x="766763" y="4146550"/>
          <p14:tracePt t="120720" x="739775" y="4110038"/>
          <p14:tracePt t="120730" x="703263" y="4054475"/>
          <p14:tracePt t="120736" x="657225" y="3981450"/>
          <p14:tracePt t="120742" x="620713" y="3935413"/>
          <p14:tracePt t="120752" x="566738" y="3889375"/>
          <p14:tracePt t="120756" x="520700" y="3852863"/>
          <p14:tracePt t="120769" x="493713" y="3816350"/>
          <p14:tracePt t="120772" x="465138" y="3798888"/>
          <p14:tracePt t="120784" x="447675" y="3771900"/>
          <p14:tracePt t="120788" x="438150" y="3762375"/>
          <p14:tracePt t="120800" x="428625" y="3743325"/>
          <p14:tracePt t="120804" x="428625" y="3716338"/>
          <p14:tracePt t="120816" x="428625" y="3662363"/>
          <p14:tracePt t="120820" x="428625" y="3625850"/>
          <p14:tracePt t="120832" x="428625" y="3589338"/>
          <p14:tracePt t="120836" x="428625" y="3533775"/>
          <p14:tracePt t="120848" x="420688" y="3443288"/>
          <p14:tracePt t="120852" x="392113" y="3333750"/>
          <p14:tracePt t="120864" x="374650" y="3214688"/>
          <p14:tracePt t="120868" x="347663" y="3105150"/>
          <p14:tracePt t="120880" x="319088" y="2995613"/>
          <p14:tracePt t="120884" x="292100" y="2894013"/>
          <p14:tracePt t="120896" x="282575" y="2784475"/>
          <p14:tracePt t="120900" x="238125" y="2647950"/>
          <p14:tracePt t="120912" x="192088" y="2520950"/>
          <p14:tracePt t="120916" x="146050" y="2382838"/>
          <p14:tracePt t="120928" x="100013" y="2273300"/>
          <p14:tracePt t="120932" x="92075" y="2192338"/>
          <p14:tracePt t="121168" x="92075" y="2182813"/>
          <p14:tracePt t="121184" x="92075" y="2192338"/>
          <p14:tracePt t="121188" x="92075" y="2200275"/>
          <p14:tracePt t="121248" x="82550" y="2228850"/>
          <p14:tracePt t="121252" x="82550" y="2236788"/>
          <p14:tracePt t="121264" x="82550" y="2273300"/>
          <p14:tracePt t="121268" x="82550" y="2301875"/>
          <p14:tracePt t="121280" x="73025" y="2355850"/>
          <p14:tracePt t="121284" x="46038" y="2438400"/>
          <p14:tracePt t="121297" x="19050" y="2528888"/>
          <p14:tracePt t="121828" x="146050" y="6337300"/>
          <p14:tracePt t="121843" x="238125" y="6181725"/>
          <p14:tracePt t="121846" x="347663" y="6045200"/>
          <p14:tracePt t="121860" x="474663" y="5881688"/>
          <p14:tracePt t="121862" x="576263" y="5743575"/>
          <p14:tracePt t="121876" x="703263" y="5624513"/>
          <p14:tracePt t="121880" x="839788" y="5487988"/>
          <p14:tracePt t="121892" x="958850" y="5387975"/>
          <p14:tracePt t="121896" x="1077913" y="5278438"/>
          <p14:tracePt t="121906" x="1243013" y="5132388"/>
          <p14:tracePt t="121914" x="1406525" y="4986338"/>
          <p14:tracePt t="121922" x="1579563" y="4830763"/>
          <p14:tracePt t="121928" x="1790700" y="4621213"/>
          <p14:tracePt t="121938" x="1946275" y="4446588"/>
          <p14:tracePt t="121944" x="2046288" y="4292600"/>
          <p14:tracePt t="121954" x="2146300" y="4117975"/>
          <p14:tracePt t="121960" x="2219325" y="3990975"/>
          <p14:tracePt t="121978" x="2311400" y="3725863"/>
          <p14:tracePt t="121986" x="2338388" y="3589338"/>
          <p14:tracePt t="121993" x="2347913" y="3479800"/>
          <p14:tracePt t="122002" x="2347913" y="3370263"/>
          <p14:tracePt t="122006" x="2347913" y="3278188"/>
          <p14:tracePt t="122018" x="2347913" y="3205163"/>
          <p14:tracePt t="122022" x="2347913" y="3141663"/>
          <p14:tracePt t="122040" x="2347913" y="3122613"/>
          <p14:tracePt t="122051" x="2347913" y="3114675"/>
          <p14:tracePt t="122114" x="2357438" y="3068638"/>
          <p14:tracePt t="122118" x="2357438" y="3059113"/>
          <p14:tracePt t="122130" x="2365375" y="3032125"/>
          <p14:tracePt t="122134" x="2393950" y="2986088"/>
          <p14:tracePt t="122146" x="2401888" y="2959100"/>
          <p14:tracePt t="122151" x="2420938" y="2913063"/>
          <p14:tracePt t="122162" x="2430463" y="2867025"/>
          <p14:tracePt t="122166" x="2430463" y="2857500"/>
          <p14:tracePt t="122226" x="2447925" y="2840038"/>
          <p14:tracePt t="122230" x="2457450" y="2830513"/>
          <p14:tracePt t="122243" x="2484438" y="2820988"/>
          <p14:tracePt t="122247" x="2503488" y="2813050"/>
          <p14:tracePt t="122260" x="2520950" y="2794000"/>
          <p14:tracePt t="122262" x="2540000" y="2784475"/>
          <p14:tracePt t="122275" x="2547938" y="2776538"/>
          <p14:tracePt t="122291" x="2557463" y="2776538"/>
          <p14:tracePt t="122294" x="2566988" y="2776538"/>
          <p14:tracePt t="122307" x="2584450" y="2757488"/>
          <p14:tracePt t="122310" x="2593975" y="2740025"/>
          <p14:tracePt t="122322" x="2603500" y="2730500"/>
          <p14:tracePt t="122328" x="2630488" y="2711450"/>
          <p14:tracePt t="122338" x="2657475" y="2693988"/>
          <p14:tracePt t="122343" x="2676525" y="2674938"/>
          <p14:tracePt t="122354" x="2713038" y="2638425"/>
          <p14:tracePt t="122360" x="2740025" y="2611438"/>
          <p14:tracePt t="122514" x="2749550" y="2611438"/>
          <p14:tracePt t="122643" x="2749550" y="2620963"/>
          <p14:tracePt t="122646" x="2759075" y="2638425"/>
          <p14:tracePt t="122659" x="2759075" y="2647950"/>
          <p14:tracePt t="122663" x="2786063" y="2684463"/>
          <p14:tracePt t="122675" x="2786063" y="2693988"/>
          <p14:tracePt t="122692" x="2786063" y="2720975"/>
          <p14:tracePt t="122696" x="2786063" y="2730500"/>
          <p14:tracePt t="122706" x="2786063" y="2740025"/>
          <p14:tracePt t="122711" x="2786063" y="2776538"/>
          <p14:tracePt t="122722" x="2786063" y="2813050"/>
          <p14:tracePt t="122730" x="2786063" y="2857500"/>
          <p14:tracePt t="122738" x="2786063" y="2867025"/>
          <p14:tracePt t="122743" x="2786063" y="2903538"/>
          <p14:tracePt t="122754" x="2786063" y="2940050"/>
          <p14:tracePt t="122760" x="2786063" y="2968625"/>
          <p14:tracePt t="122770" x="2786063" y="2986088"/>
          <p14:tracePt t="122775" x="2786063" y="3013075"/>
          <p14:tracePt t="122786" x="2786063" y="3049588"/>
          <p14:tracePt t="122791" x="2786063" y="3078163"/>
          <p14:tracePt t="122802" x="2786063" y="3095625"/>
          <p14:tracePt t="122806" x="2786063" y="3105150"/>
          <p14:tracePt t="122818" x="2805113" y="3132138"/>
          <p14:tracePt t="122834" x="2805113" y="3151188"/>
          <p14:tracePt t="122838" x="2805113" y="3159125"/>
          <p14:tracePt t="122850" x="2813050" y="3168650"/>
          <p14:tracePt t="122866" x="2813050" y="3178175"/>
          <p14:tracePt t="122870" x="2813050" y="3187700"/>
          <p14:tracePt t="122898" x="2813050" y="3195638"/>
          <p14:tracePt t="122914" x="2822575" y="3205163"/>
          <p14:tracePt t="122918" x="2822575" y="3214688"/>
          <p14:tracePt t="122930" x="2822575" y="3224213"/>
          <p14:tracePt t="122934" x="2832100" y="3241675"/>
          <p14:tracePt t="122946" x="2832100" y="3251200"/>
          <p14:tracePt t="122950" x="2841625" y="3260725"/>
          <p14:tracePt t="123138" x="2841625" y="3278188"/>
          <p14:tracePt t="123142" x="2859088" y="3324225"/>
          <p14:tracePt t="123154" x="2886075" y="3351213"/>
          <p14:tracePt t="123159" x="2905125" y="3397250"/>
          <p14:tracePt t="123170" x="2914650" y="3479800"/>
          <p14:tracePt t="123177" x="2932113" y="3570288"/>
          <p14:tracePt t="123186" x="2941638" y="3679825"/>
          <p14:tracePt t="123195" x="2959100" y="3789363"/>
          <p14:tracePt t="123202" x="2987675" y="3889375"/>
          <p14:tracePt t="123208" x="3014663" y="3981450"/>
          <p14:tracePt t="123218" x="3051175" y="4064000"/>
          <p14:tracePt t="123222" x="3097213" y="4127500"/>
          <p14:tracePt t="123234" x="3097213" y="4137025"/>
          <p14:tracePt t="123238" x="3105150" y="4146550"/>
          <p14:tracePt t="123266" x="3105150" y="4154488"/>
          <p14:tracePt t="123298" x="3105150" y="4164013"/>
          <p14:tracePt t="123612" x="3105150" y="4173538"/>
          <p14:tracePt t="123629" x="3105150" y="4200525"/>
          <p14:tracePt t="123632" x="3105150" y="4210050"/>
          <p14:tracePt t="123645" x="3124200" y="4273550"/>
          <p14:tracePt t="123649" x="3151188" y="4346575"/>
          <p14:tracePt t="123661" x="3160713" y="4446588"/>
          <p14:tracePt t="123665" x="3178175" y="4556125"/>
          <p14:tracePt t="123678" x="3206750" y="4684713"/>
          <p14:tracePt t="123680" x="3252788" y="4821238"/>
          <p14:tracePt t="123694" x="3289300" y="4967288"/>
          <p14:tracePt t="123697" x="3325813" y="5095875"/>
          <p14:tracePt t="123714" x="3425825" y="5378450"/>
          <p14:tracePt t="123728" x="3471863" y="5514975"/>
          <p14:tracePt t="123730" x="3498850" y="5624513"/>
          <p14:tracePt t="123742" x="3516313" y="5726113"/>
          <p14:tracePt t="123745" x="3516313" y="5816600"/>
          <p14:tracePt t="123756" x="3525838" y="5908675"/>
          <p14:tracePt t="123761" x="3544888" y="6018213"/>
          <p14:tracePt t="123772" x="3544888" y="6108700"/>
          <p14:tracePt t="123777" x="3552825" y="6210300"/>
          <p14:tracePt t="123788" x="3562350" y="6300788"/>
          <p14:tracePt t="123793" x="3581400" y="6364288"/>
          <p14:tracePt t="124260" x="3581400" y="6319838"/>
          <p14:tracePt t="124264" x="3571875" y="6254750"/>
          <p14:tracePt t="124278" x="3562350" y="6145213"/>
          <p14:tracePt t="124282" x="3535363" y="6008688"/>
          <p14:tracePt t="124294" x="3489325" y="5862638"/>
          <p14:tracePt t="124296" x="3443288" y="5716588"/>
          <p14:tracePt t="124310" x="3398838" y="5561013"/>
          <p14:tracePt t="124312" x="3333750" y="5397500"/>
          <p14:tracePt t="124325" x="3279775" y="5259388"/>
          <p14:tracePt t="124329" x="3233738" y="5159375"/>
          <p14:tracePt t="124341" x="3206750" y="5086350"/>
          <p14:tracePt t="124344" x="3170238" y="5003800"/>
          <p14:tracePt t="124358" x="3141663" y="4922838"/>
          <p14:tracePt t="124361" x="3105150" y="4857750"/>
          <p14:tracePt t="124372" x="3068638" y="4794250"/>
          <p14:tracePt t="124378" x="3032125" y="4748213"/>
          <p14:tracePt t="124388" x="2995613" y="4702175"/>
          <p14:tracePt t="124394" x="2968625" y="4657725"/>
          <p14:tracePt t="124404" x="2932113" y="4611688"/>
          <p14:tracePt t="124412" x="2895600" y="4548188"/>
          <p14:tracePt t="124420" x="2859088" y="4483100"/>
          <p14:tracePt t="124425" x="2822575" y="4419600"/>
          <p14:tracePt t="124436" x="2795588" y="4337050"/>
          <p14:tracePt t="124444" x="2768600" y="4227513"/>
          <p14:tracePt t="124452" x="2722563" y="4054475"/>
          <p14:tracePt t="124456" x="2686050" y="3889375"/>
          <p14:tracePt t="124468" x="2649538" y="3743325"/>
          <p14:tracePt t="124473" x="2620963" y="3643313"/>
          <p14:tracePt t="124484" x="2603500" y="3589338"/>
          <p14:tracePt t="124488" x="2603500" y="3570288"/>
          <p14:tracePt t="124500" x="2603500" y="3552825"/>
          <p14:tracePt t="124504" x="2603500" y="3543300"/>
          <p14:tracePt t="124516" x="2603500" y="3516313"/>
          <p14:tracePt t="124522" x="2603500" y="3497263"/>
          <p14:tracePt t="124532" x="2603500" y="3487738"/>
          <p14:tracePt t="124537" x="2603500" y="3470275"/>
          <p14:tracePt t="124549" x="2603500" y="3443288"/>
          <p14:tracePt t="124552" x="2603500" y="3424238"/>
          <p14:tracePt t="124564" x="2603500" y="3397250"/>
          <p14:tracePt t="124569" x="2620963" y="3341688"/>
          <p14:tracePt t="124580" x="2630488" y="3314700"/>
          <p14:tracePt t="124584" x="2640013" y="3241675"/>
          <p14:tracePt t="124597" x="2649538" y="3141663"/>
          <p14:tracePt t="124600" x="2649538" y="3032125"/>
          <p14:tracePt t="124613" x="2649538" y="2922588"/>
          <p14:tracePt t="124616" x="2649538" y="2830513"/>
          <p14:tracePt t="124628" x="2649538" y="2757488"/>
          <p14:tracePt t="124632" x="2649538" y="2703513"/>
          <p14:tracePt t="124645" x="2649538" y="2657475"/>
          <p14:tracePt t="124661" x="2649538" y="2638425"/>
          <p14:tracePt t="124664" x="2649538" y="2630488"/>
          <p14:tracePt t="124676" x="2649538" y="2620963"/>
          <p14:tracePt t="124998" x="2640013" y="2620963"/>
          <p14:tracePt t="125014" x="2620963" y="2630488"/>
          <p14:tracePt t="125018" x="2613025" y="2630488"/>
          <p14:tracePt t="128269" x="2649538" y="2630488"/>
          <p14:tracePt t="128272" x="2657475" y="2630488"/>
          <p14:tracePt t="128284" x="2941638" y="2611438"/>
          <p14:tracePt t="128288" x="3141663" y="2601913"/>
          <p14:tracePt t="128300" x="3343275" y="2601913"/>
          <p14:tracePt t="128304" x="3489325" y="2601913"/>
          <p14:tracePt t="128316" x="3617913" y="2601913"/>
          <p14:tracePt t="128320" x="3708400" y="2601913"/>
          <p14:tracePt t="128332" x="3717925" y="2601913"/>
          <p14:tracePt t="128336" x="3735388" y="2601913"/>
          <p14:tracePt t="128349" x="3763963" y="2601913"/>
          <p14:tracePt t="128352" x="3790950" y="2601913"/>
          <p14:tracePt t="128365" x="3800475" y="2601913"/>
          <p14:tracePt t="128368" x="3817938" y="2601913"/>
          <p14:tracePt t="128380" x="3873500" y="2601913"/>
          <p14:tracePt t="128384" x="3900488" y="2601913"/>
          <p14:tracePt t="128397" x="3956050" y="2601913"/>
          <p14:tracePt t="128400" x="4010025" y="2601913"/>
          <p14:tracePt t="128412" x="4083050" y="2601913"/>
          <p14:tracePt t="128416" x="4175125" y="2601913"/>
          <p14:tracePt t="128430" x="4265613" y="2601913"/>
          <p14:tracePt t="128432" x="4330700" y="2611438"/>
          <p14:tracePt t="128445" x="4384675" y="2630488"/>
          <p14:tracePt t="128448" x="4448175" y="2638425"/>
          <p14:tracePt t="128462" x="4467225" y="2638425"/>
          <p14:tracePt t="128464" x="4494213" y="2638425"/>
          <p14:tracePt t="128478" x="4540250" y="2638425"/>
          <p14:tracePt t="128480" x="4594225" y="2638425"/>
          <p14:tracePt t="128494" x="4722813" y="2638425"/>
          <p14:tracePt t="128496" x="4887913" y="2657475"/>
          <p14:tracePt t="128510" x="5070475" y="2667000"/>
          <p14:tracePt t="128513" x="5289550" y="2667000"/>
          <p14:tracePt t="128525" x="5518150" y="2667000"/>
          <p14:tracePt t="128528" x="5773738" y="2667000"/>
          <p14:tracePt t="128541" x="6075363" y="2667000"/>
          <p14:tracePt t="128544" x="6411913" y="2667000"/>
          <p14:tracePt t="128558" x="6750050" y="2667000"/>
          <p14:tracePt t="128560" x="7161213" y="2667000"/>
          <p14:tracePt t="128573" x="7426325" y="2667000"/>
          <p14:tracePt t="128576" x="7754938" y="2667000"/>
          <p14:tracePt t="128588" x="8129588" y="2667000"/>
          <p14:tracePt t="128593" x="8467725" y="2667000"/>
          <p14:tracePt t="128605" x="8769350" y="2667000"/>
          <p14:tracePt t="128610" x="9088438" y="2711450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Arithmetic ANSWERS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15E37348-AF03-430A-9325-87C79163F9B5}"/>
                  </a:ext>
                </a:extLst>
              </p:cNvPr>
              <p:cNvSpPr txBox="1"/>
              <p:nvPr/>
            </p:nvSpPr>
            <p:spPr>
              <a:xfrm>
                <a:off x="107878" y="1033043"/>
                <a:ext cx="8748445" cy="571316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2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x 10 = </a:t>
                </a:r>
                <a:r>
                  <a:rPr lang="en-GB" sz="32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120</a:t>
                </a:r>
              </a:p>
              <a:p>
                <a:pPr marL="514350" lvl="0" indent="-514350">
                  <a:buAutoNum type="arabicPeriod"/>
                  <a:defRPr/>
                </a:pPr>
                <a:endParaRPr lang="en-GB" sz="3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 startAt="2"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x 5 = </a:t>
                </a:r>
                <a:r>
                  <a:rPr lang="en-GB" sz="32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25</a:t>
                </a:r>
              </a:p>
              <a:p>
                <a:pPr marL="514350" lvl="0" indent="-514350">
                  <a:buAutoNum type="arabicPeriod" startAt="2"/>
                  <a:defRPr/>
                </a:pPr>
                <a:endParaRPr lang="en-GB" sz="3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 startAt="2"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300 ÷ 100 = </a:t>
                </a:r>
                <a:r>
                  <a:rPr lang="en-GB" sz="32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lvl="0" indent="-514350">
                  <a:buAutoNum type="arabicPeriod" startAt="2"/>
                  <a:defRPr/>
                </a:pPr>
                <a:endParaRPr lang="en-GB" sz="3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 startAt="2"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36 ÷ 4 = </a:t>
                </a:r>
                <a:r>
                  <a:rPr lang="en-GB" sz="32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</a:t>
                </a:r>
              </a:p>
              <a:p>
                <a:pPr marL="514350" lvl="0" indent="-514350">
                  <a:buAutoNum type="arabicPeriod" startAt="2"/>
                  <a:defRPr/>
                </a:pPr>
                <a:endParaRPr lang="en-GB" sz="32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 startAt="2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2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2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2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a:rPr lang="en-GB" sz="32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2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8</m:t>
                        </m:r>
                      </m:num>
                      <m:den>
                        <m:r>
                          <a:rPr lang="en-GB" sz="32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/>
              </a:p>
            </p:txBody>
          </p:sp>
        </mc:Choice>
        <mc:Fallback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15E37348-AF03-430A-9325-87C79163F9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878" y="1033043"/>
                <a:ext cx="8748445" cy="5713167"/>
              </a:xfrm>
              <a:prstGeom prst="rect">
                <a:avLst/>
              </a:prstGeom>
              <a:blipFill>
                <a:blip r:embed="rId4"/>
                <a:stretch>
                  <a:fillRect l="-18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787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487"/>
    </mc:Choice>
    <mc:Fallback>
      <p:transition spd="slow" advTm="140487"/>
    </mc:Fallback>
  </mc:AlternateContent>
  <p:extLst>
    <p:ext uri="{3A86A75C-4F4B-4683-9AE1-C65F6400EC91}">
      <p14:laserTraceLst xmlns:p14="http://schemas.microsoft.com/office/powerpoint/2010/main">
        <p14:tracePtLst>
          <p14:tracePt t="6457" x="3308350" y="6165850"/>
          <p14:tracePt t="11181" x="2759075" y="6765925"/>
          <p14:tracePt t="11195" x="2805113" y="6692900"/>
          <p14:tracePt t="11208" x="2895600" y="6583363"/>
          <p14:tracePt t="11211" x="3141663" y="6364288"/>
          <p14:tracePt t="11224" x="3571875" y="5954713"/>
          <p14:tracePt t="11227" x="4065588" y="5514975"/>
          <p14:tracePt t="11240" x="4440238" y="5122863"/>
          <p14:tracePt t="11244" x="4676775" y="4721225"/>
          <p14:tracePt t="11259" x="4776788" y="4410075"/>
          <p14:tracePt t="11260" x="4851400" y="4154488"/>
          <p14:tracePt t="11270" x="4914900" y="3927475"/>
          <p14:tracePt t="11279" x="4960938" y="3752850"/>
          <p14:tracePt t="11286" x="4997450" y="3589338"/>
          <p14:tracePt t="11292" x="5005388" y="3443288"/>
          <p14:tracePt t="11302" x="5033963" y="3341688"/>
          <p14:tracePt t="11310" x="5051425" y="3268663"/>
          <p14:tracePt t="11318" x="5051425" y="3214688"/>
          <p14:tracePt t="11325" x="5033963" y="3151188"/>
          <p14:tracePt t="11334" x="4997450" y="3105150"/>
          <p14:tracePt t="11341" x="4951413" y="3068638"/>
          <p14:tracePt t="11350" x="4887913" y="3032125"/>
          <p14:tracePt t="11355" x="4813300" y="3013075"/>
          <p14:tracePt t="11366" x="4768850" y="3005138"/>
          <p14:tracePt t="11371" x="4749800" y="2995613"/>
          <p14:tracePt t="11382" x="4740275" y="2976563"/>
          <p14:tracePt t="11386" x="4740275" y="2968625"/>
          <p14:tracePt t="11398" x="4740275" y="2922588"/>
          <p14:tracePt t="11409" x="4740275" y="2886075"/>
          <p14:tracePt t="11414" x="4740275" y="2840038"/>
          <p14:tracePt t="11418" x="4740275" y="2757488"/>
          <p14:tracePt t="11430" x="4740275" y="2647950"/>
          <p14:tracePt t="11436" x="4722813" y="2538413"/>
          <p14:tracePt t="11446" x="4649788" y="2382838"/>
          <p14:tracePt t="11450" x="4530725" y="2265363"/>
          <p14:tracePt t="11462" x="4394200" y="2155825"/>
          <p14:tracePt t="11466" x="4192588" y="2054225"/>
          <p14:tracePt t="11478" x="4019550" y="1981200"/>
          <p14:tracePt t="11482" x="3854450" y="1898650"/>
          <p14:tracePt t="11495" x="3625850" y="1798638"/>
          <p14:tracePt t="11498" x="3452813" y="1698625"/>
          <p14:tracePt t="11511" x="3316288" y="1625600"/>
          <p14:tracePt t="11514" x="3197225" y="1533525"/>
          <p14:tracePt t="11527" x="3114675" y="1479550"/>
          <p14:tracePt t="11530" x="3068638" y="1433513"/>
          <p14:tracePt t="11543" x="3060700" y="1423988"/>
          <p14:tracePt t="11546" x="3060700" y="1416050"/>
          <p14:tracePt t="11559" x="3051175" y="1406525"/>
          <p14:tracePt t="11574" x="3051175" y="1370013"/>
          <p14:tracePt t="11578" x="3060700" y="1333500"/>
          <p14:tracePt t="11593" x="3068638" y="1277938"/>
          <p14:tracePt t="11594" x="3097213" y="1187450"/>
          <p14:tracePt t="11607" x="3114675" y="1087438"/>
          <p14:tracePt t="11610" x="3124200" y="1014413"/>
          <p14:tracePt t="11623" x="3141663" y="931863"/>
          <p14:tracePt t="11626" x="3160713" y="885825"/>
          <p14:tracePt t="11639" x="3187700" y="839788"/>
          <p14:tracePt t="11642" x="3233738" y="793750"/>
          <p14:tracePt t="11659" x="3260725" y="766763"/>
          <p14:tracePt t="11662" x="3297238" y="712788"/>
          <p14:tracePt t="11670" x="3370263" y="647700"/>
          <p14:tracePt t="11677" x="3452813" y="574675"/>
          <p14:tracePt t="11686" x="3535363" y="511175"/>
          <p14:tracePt t="11691" x="3617913" y="457200"/>
          <p14:tracePt t="11702" x="3698875" y="401638"/>
          <p14:tracePt t="11707" x="3763963" y="355600"/>
          <p14:tracePt t="11718" x="3827463" y="347663"/>
          <p14:tracePt t="11727" x="3863975" y="338138"/>
          <p14:tracePt t="11734" x="3873500" y="338138"/>
          <p14:tracePt t="11743" x="3883025" y="338138"/>
          <p14:tracePt t="11750" x="3890963" y="365125"/>
          <p14:tracePt t="11755" x="3890963" y="374650"/>
          <p14:tracePt t="11766" x="3890963" y="384175"/>
          <p14:tracePt t="11771" x="3890963" y="392113"/>
          <p14:tracePt t="11783" x="3890963" y="401638"/>
          <p14:tracePt t="11786" x="3890963" y="411163"/>
          <p14:tracePt t="11798" x="3890963" y="428625"/>
          <p14:tracePt t="11803" x="3890963" y="438150"/>
          <p14:tracePt t="11814" x="3890963" y="447675"/>
          <p14:tracePt t="11818" x="3883025" y="447675"/>
          <p14:tracePt t="11830" x="3873500" y="457200"/>
          <p14:tracePt t="11834" x="3873500" y="465138"/>
          <p14:tracePt t="11846" x="3854450" y="474663"/>
          <p14:tracePt t="11850" x="3846513" y="493713"/>
          <p14:tracePt t="11862" x="3836988" y="501650"/>
          <p14:tracePt t="11866" x="3817938" y="520700"/>
          <p14:tracePt t="11878" x="3817938" y="530225"/>
          <p14:tracePt t="11911" x="3817938" y="538163"/>
          <p14:tracePt t="11926" x="3800475" y="557213"/>
          <p14:tracePt t="11930" x="3790950" y="566738"/>
          <p14:tracePt t="11944" x="3773488" y="584200"/>
          <p14:tracePt t="11946" x="3754438" y="603250"/>
          <p14:tracePt t="11958" x="3708400" y="639763"/>
          <p14:tracePt t="11962" x="3644900" y="676275"/>
          <p14:tracePt t="11977" x="3608388" y="720725"/>
          <p14:tracePt t="11979" x="3608388" y="730250"/>
          <p14:tracePt t="11991" x="3589338" y="739775"/>
          <p14:tracePt t="11994" x="3581400" y="749300"/>
          <p14:tracePt t="12007" x="3571875" y="757238"/>
          <p14:tracePt t="12010" x="3552825" y="766763"/>
          <p14:tracePt t="12026" x="3544888" y="776288"/>
          <p14:tracePt t="12029" x="3525838" y="793750"/>
          <p14:tracePt t="12041" x="3508375" y="793750"/>
          <p14:tracePt t="12043" x="3498850" y="793750"/>
          <p14:tracePt t="12056" x="3489325" y="793750"/>
          <p14:tracePt t="12061" x="3479800" y="793750"/>
          <p14:tracePt t="12071" x="3471863" y="793750"/>
          <p14:tracePt t="12075" x="3471863" y="785813"/>
          <p14:tracePt t="12086" x="3471863" y="776288"/>
          <p14:tracePt t="12091" x="3471863" y="757238"/>
          <p14:tracePt t="12103" x="3452813" y="712788"/>
          <p14:tracePt t="12108" x="3452813" y="684213"/>
          <p14:tracePt t="12118" x="3443288" y="676275"/>
          <p14:tracePt t="12512" x="3462338" y="676275"/>
          <p14:tracePt t="12516" x="3479800" y="676275"/>
          <p14:tracePt t="12528" x="3535363" y="676275"/>
          <p14:tracePt t="12532" x="3571875" y="676275"/>
          <p14:tracePt t="12545" x="3617913" y="676275"/>
          <p14:tracePt t="12548" x="3671888" y="676275"/>
          <p14:tracePt t="12560" x="3727450" y="676275"/>
          <p14:tracePt t="12564" x="3781425" y="676275"/>
          <p14:tracePt t="12576" x="3836988" y="676275"/>
          <p14:tracePt t="12580" x="3890963" y="676275"/>
          <p14:tracePt t="12592" x="3937000" y="676275"/>
          <p14:tracePt t="12596" x="3956050" y="676275"/>
          <p14:tracePt t="12608" x="3973513" y="676275"/>
          <p14:tracePt t="12612" x="3992563" y="676275"/>
          <p14:tracePt t="12625" x="4000500" y="676275"/>
          <p14:tracePt t="12641" x="4010025" y="676275"/>
          <p14:tracePt t="12657" x="4019550" y="676275"/>
          <p14:tracePt t="12660" x="4029075" y="676275"/>
          <p14:tracePt t="12674" x="4046538" y="676275"/>
          <p14:tracePt t="12677" x="4073525" y="684213"/>
          <p14:tracePt t="12689" x="4083050" y="693738"/>
          <p14:tracePt t="12692" x="4110038" y="703263"/>
          <p14:tracePt t="12706" x="4119563" y="703263"/>
          <p14:tracePt t="12720" x="4129088" y="703263"/>
          <p14:tracePt t="13810" x="4146550" y="703263"/>
          <p14:tracePt t="13814" x="4156075" y="703263"/>
          <p14:tracePt t="13826" x="4192588" y="703263"/>
          <p14:tracePt t="13830" x="4211638" y="703263"/>
          <p14:tracePt t="13842" x="4256088" y="703263"/>
          <p14:tracePt t="13846" x="4311650" y="703263"/>
          <p14:tracePt t="13860" x="4367213" y="703263"/>
          <p14:tracePt t="13862" x="4440238" y="703263"/>
          <p14:tracePt t="13874" x="4513263" y="703263"/>
          <p14:tracePt t="13878" x="4567238" y="703263"/>
          <p14:tracePt t="13892" x="4630738" y="703263"/>
          <p14:tracePt t="13894" x="4667250" y="703263"/>
          <p14:tracePt t="13909" x="4703763" y="703263"/>
          <p14:tracePt t="13911" x="4759325" y="703263"/>
          <p14:tracePt t="13926" x="4878388" y="703263"/>
          <p14:tracePt t="13940" x="4932363" y="703263"/>
          <p14:tracePt t="13943" x="5005388" y="703263"/>
          <p14:tracePt t="13956" x="5024438" y="703263"/>
          <p14:tracePt t="13958" x="5033963" y="703263"/>
          <p14:tracePt t="14163" x="5041900" y="703263"/>
          <p14:tracePt t="14166" x="5051425" y="703263"/>
          <p14:tracePt t="14194" x="5060950" y="703263"/>
          <p14:tracePt t="14198" x="5070475" y="703263"/>
          <p14:tracePt t="14211" x="5078413" y="703263"/>
          <p14:tracePt t="14217" x="5106988" y="703263"/>
          <p14:tracePt t="14227" x="5124450" y="703263"/>
          <p14:tracePt t="14230" x="5143500" y="703263"/>
          <p14:tracePt t="14434" x="5160963" y="703263"/>
          <p14:tracePt t="14438" x="5170488" y="703263"/>
          <p14:tracePt t="14450" x="5207000" y="703263"/>
          <p14:tracePt t="14455" x="5233988" y="703263"/>
          <p14:tracePt t="14466" x="5260975" y="703263"/>
          <p14:tracePt t="14470" x="5270500" y="703263"/>
          <p14:tracePt t="14754" x="5243513" y="703263"/>
          <p14:tracePt t="14758" x="5224463" y="703263"/>
          <p14:tracePt t="14770" x="5197475" y="712788"/>
          <p14:tracePt t="14776" x="5151438" y="739775"/>
          <p14:tracePt t="14786" x="5070475" y="757238"/>
          <p14:tracePt t="14791" x="4978400" y="803275"/>
          <p14:tracePt t="14802" x="4878388" y="849313"/>
          <p14:tracePt t="14808" x="4795838" y="885825"/>
          <p14:tracePt t="14818" x="4695825" y="931863"/>
          <p14:tracePt t="14823" x="4603750" y="985838"/>
          <p14:tracePt t="14834" x="4503738" y="1041400"/>
          <p14:tracePt t="14842" x="4403725" y="1095375"/>
          <p14:tracePt t="14850" x="4284663" y="1168400"/>
          <p14:tracePt t="14855" x="4165600" y="1241425"/>
          <p14:tracePt t="14866" x="4029075" y="1323975"/>
          <p14:tracePt t="14870" x="3854450" y="1416050"/>
          <p14:tracePt t="14882" x="3698875" y="1506538"/>
          <p14:tracePt t="14886" x="3552825" y="1598613"/>
          <p14:tracePt t="14898" x="3370263" y="1716088"/>
          <p14:tracePt t="14902" x="3214688" y="1817688"/>
          <p14:tracePt t="14914" x="3078163" y="1927225"/>
          <p14:tracePt t="14918" x="2941638" y="2036763"/>
          <p14:tracePt t="14930" x="2841625" y="2119313"/>
          <p14:tracePt t="14934" x="2740025" y="2209800"/>
          <p14:tracePt t="14946" x="2667000" y="2292350"/>
          <p14:tracePt t="14950" x="2630488" y="2355850"/>
          <p14:tracePt t="14979" x="2566988" y="2438400"/>
          <p14:tracePt t="14981" x="2547938" y="2447925"/>
          <p14:tracePt t="14984" x="2540000" y="2474913"/>
          <p14:tracePt t="14996" x="2530475" y="2484438"/>
          <p14:tracePt t="15000" x="2530475" y="2492375"/>
          <p14:tracePt t="15076" x="2511425" y="2492375"/>
          <p14:tracePt t="15080" x="2493963" y="2492375"/>
          <p14:tracePt t="15093" x="2484438" y="2492375"/>
          <p14:tracePt t="15110" x="2474913" y="2492375"/>
          <p14:tracePt t="15128" x="2466975" y="2465388"/>
          <p14:tracePt t="15140" x="2474913" y="2419350"/>
          <p14:tracePt t="15144" x="2484438" y="2392363"/>
          <p14:tracePt t="15159" x="2530475" y="2355850"/>
          <p14:tracePt t="15162" x="2566988" y="2292350"/>
          <p14:tracePt t="15174" x="2603500" y="2246313"/>
          <p14:tracePt t="15176" x="2630488" y="2219325"/>
          <p14:tracePt t="15190" x="2676525" y="2182813"/>
          <p14:tracePt t="15193" x="2740025" y="2146300"/>
          <p14:tracePt t="15207" x="2805113" y="2100263"/>
          <p14:tracePt t="15211" x="2849563" y="2082800"/>
          <p14:tracePt t="15220" x="2905125" y="2046288"/>
          <p14:tracePt t="15225" x="2914650" y="2046288"/>
          <p14:tracePt t="15236" x="2922588" y="2027238"/>
          <p14:tracePt t="15241" x="2932113" y="2017713"/>
          <p14:tracePt t="15252" x="2932113" y="2009775"/>
          <p14:tracePt t="15258" x="2932113" y="2000250"/>
          <p14:tracePt t="15268" x="2932113" y="1990725"/>
          <p14:tracePt t="15285" x="2932113" y="1981200"/>
          <p14:tracePt t="15290" x="2932113" y="1973263"/>
          <p14:tracePt t="15300" x="2932113" y="1963738"/>
          <p14:tracePt t="15306" x="2932113" y="1954213"/>
          <p14:tracePt t="15316" x="2932113" y="1944688"/>
          <p14:tracePt t="15320" x="2932113" y="1935163"/>
          <p14:tracePt t="15332" x="2932113" y="1927225"/>
          <p14:tracePt t="15336" x="2932113" y="1908175"/>
          <p14:tracePt t="15348" x="2932113" y="1898650"/>
          <p14:tracePt t="15352" x="2932113" y="1890713"/>
          <p14:tracePt t="15364" x="2922588" y="1881188"/>
          <p14:tracePt t="15368" x="2914650" y="1871663"/>
          <p14:tracePt t="15380" x="2895600" y="1862138"/>
          <p14:tracePt t="15384" x="2886075" y="1854200"/>
          <p14:tracePt t="15396" x="2878138" y="1854200"/>
          <p14:tracePt t="15400" x="2868613" y="1854200"/>
          <p14:tracePt t="15412" x="2868613" y="1844675"/>
          <p14:tracePt t="15428" x="2859088" y="1835150"/>
          <p14:tracePt t="15432" x="2849563" y="1825625"/>
          <p14:tracePt t="15444" x="2841625" y="1817688"/>
          <p14:tracePt t="15460" x="2832100" y="1808163"/>
          <p14:tracePt t="15476" x="2822575" y="1808163"/>
          <p14:tracePt t="15508" x="2813050" y="1808163"/>
          <p14:tracePt t="15525" x="2805113" y="1808163"/>
          <p14:tracePt t="15672" x="2805113" y="1817688"/>
          <p14:tracePt t="15684" x="2805113" y="1825625"/>
          <p14:tracePt t="15689" x="2805113" y="1835150"/>
          <p14:tracePt t="16108" x="2813050" y="1835150"/>
          <p14:tracePt t="16126" x="2822575" y="1835150"/>
          <p14:tracePt t="16129" x="2832100" y="1835150"/>
          <p14:tracePt t="16140" x="2868613" y="1835150"/>
          <p14:tracePt t="16144" x="2922588" y="1835150"/>
          <p14:tracePt t="16158" x="2978150" y="1835150"/>
          <p14:tracePt t="16160" x="3024188" y="1835150"/>
          <p14:tracePt t="16174" x="3078163" y="1835150"/>
          <p14:tracePt t="16177" x="3151188" y="1835150"/>
          <p14:tracePt t="16193" x="3224213" y="1835150"/>
          <p14:tracePt t="16195" x="3297238" y="1835150"/>
          <p14:tracePt t="16208" x="3343275" y="1835150"/>
          <p14:tracePt t="16210" x="3398838" y="1835150"/>
          <p14:tracePt t="16222" x="3416300" y="1835150"/>
          <p14:tracePt t="16320" x="3398838" y="1835150"/>
          <p14:tracePt t="16332" x="3389313" y="1835150"/>
          <p14:tracePt t="16336" x="3379788" y="1844675"/>
          <p14:tracePt t="16348" x="3333750" y="1844675"/>
          <p14:tracePt t="16352" x="3316288" y="1854200"/>
          <p14:tracePt t="16364" x="3270250" y="1881188"/>
          <p14:tracePt t="16368" x="3233738" y="1890713"/>
          <p14:tracePt t="16380" x="3197225" y="1908175"/>
          <p14:tracePt t="16384" x="3151188" y="1927225"/>
          <p14:tracePt t="16396" x="3087688" y="1954213"/>
          <p14:tracePt t="16400" x="3041650" y="1973263"/>
          <p14:tracePt t="16413" x="3024188" y="1981200"/>
          <p14:tracePt t="16416" x="3005138" y="1990725"/>
          <p14:tracePt t="16734" x="2995613" y="1990725"/>
          <p14:tracePt t="16766" x="2987675" y="1990725"/>
          <p14:tracePt t="16799" x="2978150" y="1990725"/>
          <p14:tracePt t="16802" x="2968625" y="1990725"/>
          <p14:tracePt t="16894" x="2959100" y="1990725"/>
          <p14:tracePt t="16910" x="2951163" y="1990725"/>
          <p14:tracePt t="16914" x="2941638" y="1981200"/>
          <p14:tracePt t="16927" x="2922588" y="1973263"/>
          <p14:tracePt t="16930" x="2914650" y="1973263"/>
          <p14:tracePt t="16946" x="2905125" y="1963738"/>
          <p14:tracePt t="16958" x="2905125" y="1954213"/>
          <p14:tracePt t="16962" x="2895600" y="1954213"/>
          <p14:tracePt t="16977" x="2878138" y="1935163"/>
          <p14:tracePt t="16978" x="2868613" y="1935163"/>
          <p14:tracePt t="16991" x="2859088" y="1917700"/>
          <p14:tracePt t="16994" x="2832100" y="1898650"/>
          <p14:tracePt t="17007" x="2832100" y="1890713"/>
          <p14:tracePt t="17026" x="2822575" y="1881188"/>
          <p14:tracePt t="17039" x="2813050" y="1871663"/>
          <p14:tracePt t="17073" x="2805113" y="1862138"/>
          <p14:tracePt t="17086" x="2795588" y="1854200"/>
          <p14:tracePt t="17092" x="2795588" y="1844675"/>
          <p14:tracePt t="26516" x="2786063" y="1808163"/>
          <p14:tracePt t="26520" x="2786063" y="1798638"/>
          <p14:tracePt t="26533" x="2740025" y="1643063"/>
          <p14:tracePt t="26541" x="2713038" y="1460500"/>
          <p14:tracePt t="26548" x="2620963" y="1160463"/>
          <p14:tracePt t="26554" x="2530475" y="922338"/>
          <p14:tracePt t="26564" x="2484438" y="812800"/>
          <p14:tracePt t="26568" x="2484438" y="793750"/>
          <p14:tracePt t="26580" x="2474913" y="785813"/>
          <p14:tracePt t="26696" x="2438400" y="785813"/>
          <p14:tracePt t="26709" x="2401888" y="785813"/>
          <p14:tracePt t="26712" x="2384425" y="785813"/>
          <p14:tracePt t="26728" x="2365375" y="785813"/>
          <p14:tracePt t="26804" x="2357438" y="793750"/>
          <p14:tracePt t="26808" x="2357438" y="803275"/>
          <p14:tracePt t="26822" x="2301875" y="849313"/>
          <p14:tracePt t="26825" x="2265363" y="885825"/>
          <p14:tracePt t="26838" x="2201863" y="939800"/>
          <p14:tracePt t="26840" x="2119313" y="1004888"/>
          <p14:tracePt t="26853" x="2036763" y="1095375"/>
          <p14:tracePt t="26857" x="1954213" y="1160463"/>
          <p14:tracePt t="26868" x="1863725" y="1233488"/>
          <p14:tracePt t="26874" x="1763713" y="1306513"/>
          <p14:tracePt t="26884" x="1681163" y="1379538"/>
          <p14:tracePt t="26890" x="1598613" y="1460500"/>
          <p14:tracePt t="26900" x="1516063" y="1525588"/>
          <p14:tracePt t="26906" x="1462088" y="1598613"/>
          <p14:tracePt t="26916" x="1406525" y="1662113"/>
          <p14:tracePt t="26921" x="1370013" y="1708150"/>
          <p14:tracePt t="26932" x="1333500" y="1752600"/>
          <p14:tracePt t="26937" x="1296988" y="1808163"/>
          <p14:tracePt t="26948" x="1250950" y="1854200"/>
          <p14:tracePt t="26955" x="1187450" y="1908175"/>
          <p14:tracePt t="26973" x="1022350" y="1990725"/>
          <p14:tracePt t="26980" x="941388" y="2027238"/>
          <p14:tracePt t="26985" x="876300" y="2063750"/>
          <p14:tracePt t="26996" x="812800" y="2100263"/>
          <p14:tracePt t="27000" x="795338" y="2109788"/>
          <p14:tracePt t="27012" x="776288" y="2109788"/>
          <p14:tracePt t="27016" x="776288" y="2119313"/>
          <p14:tracePt t="27030" x="766763" y="2127250"/>
          <p14:tracePt t="27046" x="766763" y="2136775"/>
          <p14:tracePt t="27050" x="749300" y="2146300"/>
          <p14:tracePt t="27062" x="739775" y="2146300"/>
          <p14:tracePt t="27067" x="712788" y="2163763"/>
          <p14:tracePt t="27078" x="685800" y="2173288"/>
          <p14:tracePt t="27083" x="639763" y="2192338"/>
          <p14:tracePt t="27094" x="603250" y="2219325"/>
          <p14:tracePt t="27098" x="584200" y="2236788"/>
          <p14:tracePt t="27110" x="566738" y="2246313"/>
          <p14:tracePt t="27115" x="557213" y="2255838"/>
          <p14:tracePt t="27126" x="557213" y="2265363"/>
          <p14:tracePt t="27130" x="547688" y="2265363"/>
          <p14:tracePt t="27142" x="539750" y="2265363"/>
          <p14:tracePt t="27147" x="530225" y="2273300"/>
          <p14:tracePt t="27159" x="520700" y="2282825"/>
          <p14:tracePt t="27174" x="511175" y="2282825"/>
          <p14:tracePt t="27178" x="501650" y="2282825"/>
          <p14:tracePt t="27190" x="474663" y="2292350"/>
          <p14:tracePt t="27194" x="447675" y="2301875"/>
          <p14:tracePt t="27207" x="420688" y="2309813"/>
          <p14:tracePt t="27210" x="401638" y="2319338"/>
          <p14:tracePt t="27223" x="355600" y="2328863"/>
          <p14:tracePt t="27226" x="328613" y="2346325"/>
          <p14:tracePt t="27239" x="274638" y="2365375"/>
          <p14:tracePt t="27242" x="209550" y="2365375"/>
          <p14:tracePt t="27255" x="173038" y="2365375"/>
          <p14:tracePt t="27259" x="119063" y="2365375"/>
          <p14:tracePt t="27271" x="92075" y="2365375"/>
          <p14:tracePt t="27274" x="63500" y="2365375"/>
          <p14:tracePt t="27288" x="26988" y="2365375"/>
          <p14:tracePt t="27446" x="26988" y="2355850"/>
          <p14:tracePt t="27450" x="26988" y="2346325"/>
          <p14:tracePt t="27638" x="26988" y="2338388"/>
          <p14:tracePt t="28014" x="26988" y="2328863"/>
          <p14:tracePt t="28030" x="26988" y="2309813"/>
          <p14:tracePt t="28034" x="26988" y="2301875"/>
          <p14:tracePt t="29810" x="46038" y="2301875"/>
          <p14:tracePt t="29814" x="55563" y="2301875"/>
          <p14:tracePt t="29826" x="63500" y="2301875"/>
          <p14:tracePt t="29938" x="73025" y="2292350"/>
          <p14:tracePt t="29954" x="100013" y="2282825"/>
          <p14:tracePt t="29976" x="100013" y="2273300"/>
          <p14:tracePt t="30338" x="100013" y="2282825"/>
          <p14:tracePt t="30355" x="100013" y="2301875"/>
          <p14:tracePt t="30358" x="100013" y="2346325"/>
          <p14:tracePt t="30374" x="100013" y="2374900"/>
          <p14:tracePt t="30386" x="100013" y="2419350"/>
          <p14:tracePt t="30392" x="100013" y="2438400"/>
          <p14:tracePt t="30405" x="100013" y="2465388"/>
          <p14:tracePt t="30407" x="100013" y="2484438"/>
          <p14:tracePt t="30418" x="100013" y="2511425"/>
          <p14:tracePt t="30422" x="100013" y="2528888"/>
          <p14:tracePt t="30435" x="100013" y="2538413"/>
          <p14:tracePt t="30439" x="100013" y="2547938"/>
          <p14:tracePt t="30456" x="100013" y="2565400"/>
          <p14:tracePt t="30466" x="100013" y="2584450"/>
          <p14:tracePt t="30471" x="100013" y="2601913"/>
          <p14:tracePt t="30482" x="100013" y="2630488"/>
          <p14:tracePt t="30490" x="100013" y="2674938"/>
          <p14:tracePt t="30498" x="100013" y="2711450"/>
          <p14:tracePt t="30504" x="100013" y="2740025"/>
          <p14:tracePt t="30514" x="100013" y="2794000"/>
          <p14:tracePt t="30523" x="100013" y="2830513"/>
          <p14:tracePt t="30530" x="100013" y="2857500"/>
          <p14:tracePt t="30535" x="100013" y="2894013"/>
          <p14:tracePt t="30548" x="100013" y="2949575"/>
          <p14:tracePt t="30554" x="100013" y="2995613"/>
          <p14:tracePt t="30564" x="100013" y="3049588"/>
          <p14:tracePt t="30575" x="100013" y="3086100"/>
          <p14:tracePt t="30580" x="100013" y="3132138"/>
          <p14:tracePt t="30584" x="100013" y="3168650"/>
          <p14:tracePt t="30596" x="100013" y="3214688"/>
          <p14:tracePt t="30600" x="100013" y="3251200"/>
          <p14:tracePt t="30612" x="100013" y="3297238"/>
          <p14:tracePt t="30616" x="100013" y="3351213"/>
          <p14:tracePt t="30628" x="100013" y="3406775"/>
          <p14:tracePt t="30632" x="100013" y="3460750"/>
          <p14:tracePt t="30644" x="119063" y="3506788"/>
          <p14:tracePt t="30648" x="119063" y="3543300"/>
          <p14:tracePt t="30661" x="128588" y="3589338"/>
          <p14:tracePt t="30664" x="136525" y="3625850"/>
          <p14:tracePt t="30676" x="146050" y="3670300"/>
          <p14:tracePt t="30680" x="155575" y="3716338"/>
          <p14:tracePt t="30693" x="173038" y="3771900"/>
          <p14:tracePt t="30696" x="182563" y="3835400"/>
          <p14:tracePt t="30708" x="192088" y="3889375"/>
          <p14:tracePt t="30713" x="209550" y="3971925"/>
          <p14:tracePt t="30725" x="219075" y="4044950"/>
          <p14:tracePt t="30728" x="228600" y="4117975"/>
          <p14:tracePt t="30740" x="246063" y="4183063"/>
          <p14:tracePt t="30744" x="246063" y="4219575"/>
          <p14:tracePt t="30756" x="255588" y="4283075"/>
          <p14:tracePt t="30760" x="255588" y="4319588"/>
          <p14:tracePt t="30772" x="255588" y="4365625"/>
          <p14:tracePt t="30776" x="255588" y="4392613"/>
          <p14:tracePt t="30789" x="255588" y="4419600"/>
          <p14:tracePt t="30792" x="255588" y="4446588"/>
          <p14:tracePt t="30805" x="255588" y="4492625"/>
          <p14:tracePt t="30808" x="255588" y="4519613"/>
          <p14:tracePt t="30821" x="255588" y="4548188"/>
          <p14:tracePt t="30824" x="255588" y="4592638"/>
          <p14:tracePt t="30837" x="265113" y="4648200"/>
          <p14:tracePt t="30840" x="274638" y="4684713"/>
          <p14:tracePt t="30855" x="282575" y="4730750"/>
          <p14:tracePt t="30860" x="282575" y="4775200"/>
          <p14:tracePt t="30868" x="301625" y="4803775"/>
          <p14:tracePt t="30874" x="319088" y="4848225"/>
          <p14:tracePt t="30884" x="355600" y="4913313"/>
          <p14:tracePt t="30889" x="384175" y="4967288"/>
          <p14:tracePt t="30901" x="392113" y="5049838"/>
          <p14:tracePt t="30907" x="392113" y="5141913"/>
          <p14:tracePt t="30916" x="392113" y="5232400"/>
          <p14:tracePt t="30922" x="392113" y="5324475"/>
          <p14:tracePt t="30932" x="392113" y="5414963"/>
          <p14:tracePt t="30941" x="392113" y="5487988"/>
          <p14:tracePt t="30948" x="392113" y="5543550"/>
          <p14:tracePt t="30955" x="392113" y="5588000"/>
          <p14:tracePt t="30977" x="392113" y="5634038"/>
          <p14:tracePt t="30981" x="392113" y="5653088"/>
          <p14:tracePt t="30984" x="392113" y="5680075"/>
          <p14:tracePt t="30996" x="392113" y="5707063"/>
          <p14:tracePt t="31000" x="401638" y="5743575"/>
          <p14:tracePt t="31012" x="411163" y="5770563"/>
          <p14:tracePt t="31016" x="428625" y="5799138"/>
          <p14:tracePt t="31028" x="438150" y="5843588"/>
          <p14:tracePt t="31032" x="447675" y="5872163"/>
          <p14:tracePt t="31044" x="457200" y="5918200"/>
          <p14:tracePt t="31048" x="457200" y="5945188"/>
          <p14:tracePt t="31060" x="465138" y="5962650"/>
          <p14:tracePt t="31064" x="465138" y="5991225"/>
          <p14:tracePt t="31076" x="465138" y="6018213"/>
          <p14:tracePt t="31080" x="465138" y="6035675"/>
          <p14:tracePt t="31092" x="465138" y="6045200"/>
          <p14:tracePt t="31096" x="465138" y="6081713"/>
          <p14:tracePt t="31108" x="465138" y="6108700"/>
          <p14:tracePt t="31112" x="465138" y="6154738"/>
          <p14:tracePt t="31124" x="465138" y="6181725"/>
          <p14:tracePt t="31128" x="465138" y="6227763"/>
          <p14:tracePt t="31141" x="465138" y="6264275"/>
          <p14:tracePt t="31145" x="465138" y="6319838"/>
          <p14:tracePt t="31156" x="465138" y="6373813"/>
          <p14:tracePt t="31160" x="465138" y="6419850"/>
          <p14:tracePt t="31174" x="465138" y="6446838"/>
          <p14:tracePt t="31177" x="465138" y="6456363"/>
          <p14:tracePt t="31189" x="465138" y="6465888"/>
          <p14:tracePt t="31192" x="465138" y="6473825"/>
          <p14:tracePt t="31205" x="465138" y="6483350"/>
          <p14:tracePt t="31208" x="465138" y="6502400"/>
          <p14:tracePt t="31221" x="465138" y="6529388"/>
          <p14:tracePt t="31226" x="465138" y="6538913"/>
          <p14:tracePt t="31236" x="465138" y="6556375"/>
          <p14:tracePt t="31240" x="465138" y="6575425"/>
          <p14:tracePt t="31254" x="465138" y="6583363"/>
          <p14:tracePt t="31256" x="465138" y="6592888"/>
          <p14:tracePt t="31268" x="457200" y="6602413"/>
          <p14:tracePt t="31284" x="457200" y="6611938"/>
          <p14:tracePt t="31300" x="447675" y="6619875"/>
          <p14:tracePt t="31306" x="447675" y="6629400"/>
          <p14:tracePt t="31316" x="438150" y="6648450"/>
          <p14:tracePt t="31321" x="428625" y="6665913"/>
          <p14:tracePt t="31332" x="428625" y="6684963"/>
          <p14:tracePt t="31339" x="420688" y="6711950"/>
          <p14:tracePt t="31349" x="420688" y="6729413"/>
          <p14:tracePt t="31355" x="420688" y="6757988"/>
          <p14:tracePt t="31364" x="420688" y="6775450"/>
          <p14:tracePt t="31368" x="411163" y="6784975"/>
          <p14:tracePt t="31396" x="411163" y="6794500"/>
          <p14:tracePt t="31608" x="428625" y="6794500"/>
          <p14:tracePt t="31621" x="438150" y="6794500"/>
          <p14:tracePt t="31625" x="447675" y="6794500"/>
          <p14:tracePt t="31636" x="465138" y="6794500"/>
          <p14:tracePt t="31641" x="501650" y="6794500"/>
          <p14:tracePt t="31655" x="539750" y="6794500"/>
          <p14:tracePt t="31658" x="603250" y="6794500"/>
          <p14:tracePt t="31671" x="712788" y="6775450"/>
          <p14:tracePt t="31673" x="822325" y="6765925"/>
          <p14:tracePt t="31684" x="912813" y="6748463"/>
          <p14:tracePt t="31691" x="995363" y="6738938"/>
          <p14:tracePt t="31700" x="1004888" y="6738938"/>
          <p14:tracePt t="31706" x="1014413" y="6738938"/>
          <p14:tracePt t="31960" x="1004888" y="6738938"/>
          <p14:tracePt t="31973" x="977900" y="6738938"/>
          <p14:tracePt t="31976" x="941388" y="6738938"/>
          <p14:tracePt t="31989" x="904875" y="6738938"/>
          <p14:tracePt t="31992" x="868363" y="6738938"/>
          <p14:tracePt t="32005" x="812800" y="6738938"/>
          <p14:tracePt t="32009" x="739775" y="6738938"/>
          <p14:tracePt t="32022" x="666750" y="6738938"/>
          <p14:tracePt t="32024" x="603250" y="6738938"/>
          <p14:tracePt t="32038" x="566738" y="6729413"/>
          <p14:tracePt t="32041" x="557213" y="6729413"/>
          <p14:tracePt t="32278" x="557213" y="6721475"/>
          <p14:tracePt t="32294" x="557213" y="6711950"/>
          <p14:tracePt t="32298" x="566738" y="6702425"/>
          <p14:tracePt t="32310" x="593725" y="6702425"/>
          <p14:tracePt t="32315" x="639763" y="6692900"/>
          <p14:tracePt t="32326" x="676275" y="6684963"/>
          <p14:tracePt t="32330" x="739775" y="6665913"/>
          <p14:tracePt t="32342" x="812800" y="6665913"/>
          <p14:tracePt t="32347" x="904875" y="6665913"/>
          <p14:tracePt t="32358" x="977900" y="6665913"/>
          <p14:tracePt t="32363" x="1031875" y="6665913"/>
          <p14:tracePt t="32375" x="1077913" y="6665913"/>
          <p14:tracePt t="32378" x="1087438" y="6665913"/>
          <p14:tracePt t="32423" x="1104900" y="6665913"/>
          <p14:tracePt t="32427" x="1114425" y="6665913"/>
          <p14:tracePt t="32439" x="1123950" y="6665913"/>
          <p14:tracePt t="32455" x="1133475" y="6665913"/>
          <p14:tracePt t="32459" x="1141413" y="6665913"/>
          <p14:tracePt t="32470" x="1150938" y="6665913"/>
          <p14:tracePt t="32598" x="1104900" y="6665913"/>
          <p14:tracePt t="32604" x="1077913" y="6665913"/>
          <p14:tracePt t="32614" x="1041400" y="6665913"/>
          <p14:tracePt t="32619" x="985838" y="6665913"/>
          <p14:tracePt t="32630" x="941388" y="6665913"/>
          <p14:tracePt t="32635" x="904875" y="6665913"/>
          <p14:tracePt t="32646" x="849313" y="6665913"/>
          <p14:tracePt t="32650" x="803275" y="6665913"/>
          <p14:tracePt t="32662" x="785813" y="6665913"/>
          <p14:tracePt t="32666" x="776288" y="6665913"/>
          <p14:tracePt t="32826" x="822325" y="6665913"/>
          <p14:tracePt t="32838" x="876300" y="6665913"/>
          <p14:tracePt t="32842" x="941388" y="6648450"/>
          <p14:tracePt t="32855" x="977900" y="6648450"/>
          <p14:tracePt t="32861" x="1031875" y="6629400"/>
          <p14:tracePt t="32873" x="1077913" y="6619875"/>
          <p14:tracePt t="32875" x="1114425" y="6619875"/>
          <p14:tracePt t="32886" x="1150938" y="6611938"/>
          <p14:tracePt t="32890" x="1169988" y="6611938"/>
          <p14:tracePt t="32904" x="1196975" y="6611938"/>
          <p14:tracePt t="32907" x="1214438" y="6611938"/>
          <p14:tracePt t="32920" x="1223963" y="6611938"/>
          <p14:tracePt t="32934" x="1233488" y="6611938"/>
          <p14:tracePt t="33446" x="1233488" y="6602413"/>
          <p14:tracePt t="33462" x="1233488" y="6592888"/>
          <p14:tracePt t="33526" x="1233488" y="6583363"/>
          <p14:tracePt t="33542" x="1233488" y="6575425"/>
          <p14:tracePt t="33546" x="1233488" y="6565900"/>
          <p14:tracePt t="33558" x="1233488" y="6556375"/>
          <p14:tracePt t="33562" x="1233488" y="6538913"/>
          <p14:tracePt t="33576" x="1233488" y="6529388"/>
          <p14:tracePt t="33880" x="1233488" y="6519863"/>
          <p14:tracePt t="33928" x="1233488" y="6510338"/>
          <p14:tracePt t="33932" x="1233488" y="6502400"/>
          <p14:tracePt t="33944" x="1233488" y="6483350"/>
          <p14:tracePt t="33949" x="1233488" y="6473825"/>
          <p14:tracePt t="34041" x="1233488" y="6483350"/>
          <p14:tracePt t="34045" x="1270000" y="6546850"/>
          <p14:tracePt t="34057" x="1279525" y="6575425"/>
          <p14:tracePt t="34060" x="1279525" y="6592888"/>
          <p14:tracePt t="34074" x="1279525" y="6611938"/>
          <p14:tracePt t="34077" x="1287463" y="6629400"/>
          <p14:tracePt t="34090" x="1287463" y="6638925"/>
          <p14:tracePt t="34105" x="1287463" y="6648450"/>
          <p14:tracePt t="34169" x="1296988" y="6648450"/>
          <p14:tracePt t="36599" x="1296988" y="6638925"/>
          <p14:tracePt t="36602" x="1296988" y="6629400"/>
          <p14:tracePt t="36614" x="1287463" y="6592888"/>
          <p14:tracePt t="36620" x="1287463" y="6583363"/>
          <p14:tracePt t="36630" x="1287463" y="6546850"/>
          <p14:tracePt t="36635" x="1287463" y="6502400"/>
          <p14:tracePt t="36646" x="1296988" y="6446838"/>
          <p14:tracePt t="36651" x="1296988" y="6373813"/>
          <p14:tracePt t="36662" x="1296988" y="6264275"/>
          <p14:tracePt t="36667" x="1316038" y="6173788"/>
          <p14:tracePt t="36678" x="1316038" y="6081713"/>
          <p14:tracePt t="36682" x="1316038" y="5991225"/>
          <p14:tracePt t="36694" x="1316038" y="5908675"/>
          <p14:tracePt t="36699" x="1316038" y="5816600"/>
          <p14:tracePt t="36710" x="1316038" y="5707063"/>
          <p14:tracePt t="36714" x="1316038" y="5580063"/>
          <p14:tracePt t="36726" x="1316038" y="5451475"/>
          <p14:tracePt t="36732" x="1316038" y="5324475"/>
          <p14:tracePt t="36742" x="1306513" y="5214938"/>
          <p14:tracePt t="36746" x="1306513" y="5122863"/>
          <p14:tracePt t="36758" x="1306513" y="5032375"/>
          <p14:tracePt t="36763" x="1316038" y="4940300"/>
          <p14:tracePt t="36774" x="1316038" y="4794250"/>
          <p14:tracePt t="36778" x="1316038" y="4648200"/>
          <p14:tracePt t="36790" x="1306513" y="4519613"/>
          <p14:tracePt t="36794" x="1296988" y="4402138"/>
          <p14:tracePt t="36806" x="1296988" y="4310063"/>
          <p14:tracePt t="36810" x="1296988" y="4237038"/>
          <p14:tracePt t="36822" x="1296988" y="4164013"/>
          <p14:tracePt t="36826" x="1296988" y="4073525"/>
          <p14:tracePt t="36838" x="1296988" y="3981450"/>
          <p14:tracePt t="36842" x="1296988" y="3908425"/>
          <p14:tracePt t="36855" x="1287463" y="3862388"/>
          <p14:tracePt t="36859" x="1287463" y="3825875"/>
          <p14:tracePt t="36872" x="1287463" y="3808413"/>
          <p14:tracePt t="36875" x="1287463" y="3771900"/>
          <p14:tracePt t="36887" x="1287463" y="3743325"/>
          <p14:tracePt t="36890" x="1287463" y="3725863"/>
          <p14:tracePt t="36903" x="1287463" y="3698875"/>
          <p14:tracePt t="36906" x="1296988" y="3652838"/>
          <p14:tracePt t="36922" x="1306513" y="3597275"/>
          <p14:tracePt t="36924" x="1316038" y="3552825"/>
          <p14:tracePt t="36935" x="1333500" y="3479800"/>
          <p14:tracePt t="36940" x="1343025" y="3378200"/>
          <p14:tracePt t="36950" x="1360488" y="3268663"/>
          <p14:tracePt t="36955" x="1360488" y="3159125"/>
          <p14:tracePt t="36975" x="1360488" y="2959100"/>
          <p14:tracePt t="36982" x="1352550" y="2886075"/>
          <p14:tracePt t="36989" x="1343025" y="2803525"/>
          <p14:tracePt t="36998" x="1333500" y="2747963"/>
          <p14:tracePt t="37006" x="1316038" y="2684463"/>
          <p14:tracePt t="37014" x="1306513" y="2611438"/>
          <p14:tracePt t="37021" x="1296988" y="2511425"/>
          <p14:tracePt t="37030" x="1296988" y="2438400"/>
          <p14:tracePt t="37037" x="1296988" y="2401888"/>
          <p14:tracePt t="37046" x="1296988" y="2392363"/>
          <p14:tracePt t="37582" x="1296988" y="2401888"/>
          <p14:tracePt t="37586" x="1296988" y="2411413"/>
          <p14:tracePt t="37602" x="1296988" y="2419350"/>
          <p14:tracePt t="37616" x="1296988" y="2447925"/>
          <p14:tracePt t="37620" x="1296988" y="2465388"/>
          <p14:tracePt t="37630" x="1296988" y="2511425"/>
          <p14:tracePt t="37636" x="1296988" y="2538413"/>
          <p14:tracePt t="37646" x="1279525" y="2593975"/>
          <p14:tracePt t="37650" x="1279525" y="2630488"/>
          <p14:tracePt t="37662" x="1279525" y="2674938"/>
          <p14:tracePt t="37666" x="1279525" y="2703513"/>
          <p14:tracePt t="37678" x="1279525" y="2757488"/>
          <p14:tracePt t="37682" x="1279525" y="2830513"/>
          <p14:tracePt t="37694" x="1279525" y="2903538"/>
          <p14:tracePt t="37698" x="1279525" y="3005138"/>
          <p14:tracePt t="37710" x="1279525" y="3078163"/>
          <p14:tracePt t="37715" x="1279525" y="3151188"/>
          <p14:tracePt t="37726" x="1279525" y="3224213"/>
          <p14:tracePt t="37730" x="1279525" y="3278188"/>
          <p14:tracePt t="37744" x="1279525" y="3333750"/>
          <p14:tracePt t="37746" x="1279525" y="3406775"/>
          <p14:tracePt t="37758" x="1279525" y="3487738"/>
          <p14:tracePt t="37762" x="1279525" y="3560763"/>
          <p14:tracePt t="37775" x="1279525" y="3652838"/>
          <p14:tracePt t="37778" x="1287463" y="3762375"/>
          <p14:tracePt t="37791" x="1287463" y="3852863"/>
          <p14:tracePt t="37794" x="1287463" y="3944938"/>
          <p14:tracePt t="37808" x="1296988" y="4073525"/>
          <p14:tracePt t="37810" x="1316038" y="4191000"/>
          <p14:tracePt t="37823" x="1316038" y="4283075"/>
          <p14:tracePt t="37826" x="1316038" y="4392613"/>
          <p14:tracePt t="37841" x="1316038" y="4502150"/>
          <p14:tracePt t="37842" x="1323975" y="4592638"/>
          <p14:tracePt t="37855" x="1343025" y="4757738"/>
          <p14:tracePt t="37859" x="1360488" y="4884738"/>
          <p14:tracePt t="37871" x="1360488" y="4995863"/>
          <p14:tracePt t="37875" x="1370013" y="5113338"/>
          <p14:tracePt t="37888" x="1389063" y="5205413"/>
          <p14:tracePt t="37891" x="1416050" y="5295900"/>
          <p14:tracePt t="37904" x="1443038" y="5378450"/>
          <p14:tracePt t="37907" x="1452563" y="5441950"/>
          <p14:tracePt t="37921" x="1452563" y="5478463"/>
          <p14:tracePt t="37923" x="1452563" y="5524500"/>
          <p14:tracePt t="37935" x="1452563" y="5543550"/>
          <p14:tracePt t="37938" x="1462088" y="5580063"/>
          <p14:tracePt t="37950" x="1462088" y="5634038"/>
          <p14:tracePt t="37954" x="1470025" y="5697538"/>
          <p14:tracePt t="37972" x="1479550" y="5799138"/>
          <p14:tracePt t="37982" x="1479550" y="5853113"/>
          <p14:tracePt t="37988" x="1479550" y="5926138"/>
          <p14:tracePt t="37999" x="1479550" y="6035675"/>
          <p14:tracePt t="38006" x="1479550" y="6108700"/>
          <p14:tracePt t="38014" x="1479550" y="6181725"/>
          <p14:tracePt t="38019" x="1479550" y="6254750"/>
          <p14:tracePt t="38030" x="1479550" y="6319838"/>
          <p14:tracePt t="38035" x="1479550" y="6356350"/>
          <p14:tracePt t="38048" x="1479550" y="6400800"/>
          <p14:tracePt t="38054" x="1479550" y="6437313"/>
          <p14:tracePt t="38064" x="1479550" y="6483350"/>
          <p14:tracePt t="38070" x="1479550" y="6519863"/>
          <p14:tracePt t="38080" x="1479550" y="6529388"/>
          <p14:tracePt t="38089" x="1479550" y="6556375"/>
          <p14:tracePt t="38096" x="1479550" y="6565900"/>
          <p14:tracePt t="38100" x="1479550" y="6575425"/>
          <p14:tracePt t="38112" x="1479550" y="6583363"/>
          <p14:tracePt t="38116" x="1479550" y="6592888"/>
          <p14:tracePt t="38144" x="1479550" y="6602413"/>
          <p14:tracePt t="39128" x="1489075" y="6602413"/>
          <p14:tracePt t="39160" x="1498600" y="6602413"/>
          <p14:tracePt t="39307" x="1506538" y="6602413"/>
          <p14:tracePt t="39323" x="1525588" y="6602413"/>
          <p14:tracePt t="39326" x="1535113" y="6602413"/>
          <p14:tracePt t="39339" x="1552575" y="6602413"/>
          <p14:tracePt t="39355" x="1571625" y="6602413"/>
          <p14:tracePt t="39358" x="1598613" y="6602413"/>
          <p14:tracePt t="39370" x="1644650" y="6602413"/>
          <p14:tracePt t="39374" x="1727200" y="6602413"/>
          <p14:tracePt t="39390" x="1873250" y="6619875"/>
          <p14:tracePt t="39392" x="2073275" y="6629400"/>
          <p14:tracePt t="39405" x="2301875" y="6648450"/>
          <p14:tracePt t="39407" x="2530475" y="6648450"/>
          <p14:tracePt t="39422" x="2732088" y="6648450"/>
          <p14:tracePt t="39424" x="2905125" y="6648450"/>
          <p14:tracePt t="39436" x="3087688" y="6648450"/>
          <p14:tracePt t="39439" x="3252788" y="6648450"/>
          <p14:tracePt t="39450" x="3362325" y="6648450"/>
          <p14:tracePt t="39455" x="3435350" y="6648450"/>
          <p14:tracePt t="39466" x="3508375" y="6648450"/>
          <p14:tracePt t="39472" x="3571875" y="6648450"/>
          <p14:tracePt t="39482" x="3589338" y="6648450"/>
          <p14:tracePt t="39488" x="3598863" y="6648450"/>
          <p14:tracePt t="39498" x="3617913" y="6648450"/>
          <p14:tracePt t="39504" x="3625850" y="6648450"/>
          <p14:tracePt t="39514" x="3644900" y="6648450"/>
          <p14:tracePt t="39519" x="3690938" y="6648450"/>
          <p14:tracePt t="39530" x="3717925" y="6648450"/>
          <p14:tracePt t="39536" x="3754438" y="6648450"/>
          <p14:tracePt t="39547" x="3800475" y="6648450"/>
          <p14:tracePt t="39554" x="3873500" y="6648450"/>
          <p14:tracePt t="39562" x="3983038" y="6638925"/>
          <p14:tracePt t="39566" x="4092575" y="6619875"/>
          <p14:tracePt t="39578" x="4202113" y="6619875"/>
          <p14:tracePt t="39582" x="4330700" y="6619875"/>
          <p14:tracePt t="39594" x="4440238" y="6619875"/>
          <p14:tracePt t="39598" x="4540250" y="6619875"/>
          <p14:tracePt t="39610" x="4630738" y="6619875"/>
          <p14:tracePt t="39614" x="4703763" y="6619875"/>
          <p14:tracePt t="39626" x="4776788" y="6638925"/>
          <p14:tracePt t="39631" x="4859338" y="6648450"/>
          <p14:tracePt t="39642" x="4951413" y="6665913"/>
          <p14:tracePt t="39646" x="5024438" y="6665913"/>
          <p14:tracePt t="39658" x="5106988" y="6675438"/>
          <p14:tracePt t="39662" x="5180013" y="6692900"/>
          <p14:tracePt t="39675" x="5197475" y="6702425"/>
          <p14:tracePt t="39678" x="5207000" y="6702425"/>
          <p14:tracePt t="39690" x="5216525" y="6702425"/>
          <p14:tracePt t="39706" x="5224463" y="6711950"/>
          <p14:tracePt t="39710" x="5253038" y="6711950"/>
          <p14:tracePt t="39723" x="5270500" y="6721475"/>
          <p14:tracePt t="39726" x="5316538" y="6757988"/>
          <p14:tracePt t="39739" x="5326063" y="6765925"/>
          <p14:tracePt t="39742" x="5353050" y="6775450"/>
          <p14:tracePt t="39755" x="5399088" y="6794500"/>
          <p14:tracePt t="39758" x="5435600" y="6811963"/>
          <p14:tracePt t="39772" x="5472113" y="6821488"/>
          <p14:tracePt t="39835" x="5472113" y="6831013"/>
          <p14:tracePt t="39838" x="5481638" y="6848475"/>
          <p14:tracePt t="40507" x="0" y="0"/>
        </p14:tracePtLst>
        <p14:tracePtLst>
          <p14:tracePt t="72545" x="3308350" y="6210300"/>
          <p14:tracePt t="72627" x="2613025" y="6611938"/>
          <p14:tracePt t="72638" x="2530475" y="6410325"/>
          <p14:tracePt t="72642" x="2447925" y="6210300"/>
          <p14:tracePt t="72655" x="2357438" y="5972175"/>
          <p14:tracePt t="72659" x="2247900" y="5734050"/>
          <p14:tracePt t="72670" x="2109788" y="5478463"/>
          <p14:tracePt t="72674" x="1982788" y="5259388"/>
          <p14:tracePt t="72686" x="1827213" y="5003800"/>
          <p14:tracePt t="72690" x="1708150" y="4821238"/>
          <p14:tracePt t="72704" x="1589088" y="4638675"/>
          <p14:tracePt t="72706" x="1516063" y="4502150"/>
          <p14:tracePt t="72719" x="1452563" y="4383088"/>
          <p14:tracePt t="72722" x="1416050" y="4283075"/>
          <p14:tracePt t="72735" x="1397000" y="4227513"/>
          <p14:tracePt t="72738" x="1389063" y="4164013"/>
          <p14:tracePt t="72751" x="1389063" y="4146550"/>
          <p14:tracePt t="72755" x="1379538" y="4117975"/>
          <p14:tracePt t="72767" x="1360488" y="4100513"/>
          <p14:tracePt t="72770" x="1360488" y="4090988"/>
          <p14:tracePt t="72785" x="1360488" y="4081463"/>
          <p14:tracePt t="72801" x="1360488" y="4064000"/>
          <p14:tracePt t="72816" x="1352550" y="4054475"/>
          <p14:tracePt t="72818" x="1352550" y="4027488"/>
          <p14:tracePt t="72832" x="1352550" y="4000500"/>
          <p14:tracePt t="72834" x="1343025" y="3963988"/>
          <p14:tracePt t="72848" x="1323975" y="3935413"/>
          <p14:tracePt t="72851" x="1296988" y="3908425"/>
          <p14:tracePt t="72862" x="1287463" y="3871913"/>
          <p14:tracePt t="72867" x="1279525" y="3835400"/>
          <p14:tracePt t="72878" x="1260475" y="3798888"/>
          <p14:tracePt t="72883" x="1250950" y="3798888"/>
          <p14:tracePt t="72894" x="1233488" y="3779838"/>
          <p14:tracePt t="72900" x="1214438" y="3762375"/>
          <p14:tracePt t="72910" x="1206500" y="3752850"/>
          <p14:tracePt t="72914" x="1177925" y="3725863"/>
          <p14:tracePt t="72926" x="1141413" y="3706813"/>
          <p14:tracePt t="72932" x="1104900" y="3698875"/>
          <p14:tracePt t="72942" x="1058863" y="3670300"/>
          <p14:tracePt t="72948" x="1014413" y="3643313"/>
          <p14:tracePt t="72958" x="985838" y="3633788"/>
          <p14:tracePt t="72963" x="941388" y="3597275"/>
          <p14:tracePt t="72974" x="876300" y="3552825"/>
          <p14:tracePt t="72978" x="831850" y="3516313"/>
          <p14:tracePt t="72990" x="758825" y="3443288"/>
          <p14:tracePt t="72994" x="693738" y="3397250"/>
          <p14:tracePt t="73006" x="676275" y="3370263"/>
          <p14:tracePt t="73010" x="630238" y="3351213"/>
          <p14:tracePt t="73022" x="620713" y="3333750"/>
          <p14:tracePt t="73026" x="603250" y="3314700"/>
          <p14:tracePt t="73038" x="584200" y="3297238"/>
          <p14:tracePt t="73042" x="576263" y="3278188"/>
          <p14:tracePt t="73054" x="557213" y="3241675"/>
          <p14:tracePt t="73058" x="530225" y="3205163"/>
          <p14:tracePt t="73070" x="511175" y="3168650"/>
          <p14:tracePt t="73074" x="493713" y="3122613"/>
          <p14:tracePt t="73086" x="465138" y="3078163"/>
          <p14:tracePt t="73090" x="447675" y="3032125"/>
          <p14:tracePt t="73103" x="438150" y="3013075"/>
          <p14:tracePt t="73106" x="428625" y="2995613"/>
          <p14:tracePt t="73118" x="428625" y="2976563"/>
          <p14:tracePt t="73122" x="420688" y="2976563"/>
          <p14:tracePt t="73137" x="411163" y="2959100"/>
          <p14:tracePt t="73138" x="411163" y="2949575"/>
          <p14:tracePt t="73151" x="411163" y="2940050"/>
          <p14:tracePt t="73154" x="401638" y="2922588"/>
          <p14:tracePt t="73167" x="392113" y="2894013"/>
          <p14:tracePt t="73170" x="384175" y="2876550"/>
          <p14:tracePt t="73183" x="365125" y="2840038"/>
          <p14:tracePt t="73186" x="347663" y="2813050"/>
          <p14:tracePt t="73199" x="338138" y="2794000"/>
          <p14:tracePt t="73202" x="319088" y="2767013"/>
          <p14:tracePt t="73216" x="292100" y="2730500"/>
          <p14:tracePt t="73219" x="282575" y="2711450"/>
          <p14:tracePt t="73231" x="265113" y="2693988"/>
          <p14:tracePt t="73234" x="238125" y="2674938"/>
          <p14:tracePt t="73250" x="238125" y="2667000"/>
          <p14:tracePt t="73253" x="228600" y="2647950"/>
          <p14:tracePt t="73264" x="192088" y="2593975"/>
          <p14:tracePt t="73268" x="165100" y="2547938"/>
          <p14:tracePt t="73281" x="146050" y="2511425"/>
          <p14:tracePt t="73285" x="109538" y="2474913"/>
          <p14:tracePt t="73299" x="109538" y="2465388"/>
          <p14:tracePt t="73301" x="92075" y="2455863"/>
          <p14:tracePt t="73504" x="92075" y="2465388"/>
          <p14:tracePt t="73508" x="92075" y="2474913"/>
          <p14:tracePt t="73520" x="92075" y="2484438"/>
          <p14:tracePt t="73524" x="73025" y="2528888"/>
          <p14:tracePt t="73536" x="73025" y="2557463"/>
          <p14:tracePt t="73540" x="73025" y="2611438"/>
          <p14:tracePt t="73552" x="73025" y="2684463"/>
          <p14:tracePt t="73556" x="73025" y="2776538"/>
          <p14:tracePt t="73569" x="73025" y="2894013"/>
          <p14:tracePt t="73572" x="73025" y="3005138"/>
          <p14:tracePt t="73584" x="73025" y="3095625"/>
          <p14:tracePt t="73588" x="63500" y="3151188"/>
          <p14:tracePt t="73600" x="63500" y="3224213"/>
          <p14:tracePt t="73604" x="46038" y="3268663"/>
          <p14:tracePt t="73618" x="36513" y="3333750"/>
          <p14:tracePt t="73620" x="36513" y="3406775"/>
          <p14:tracePt t="73633" x="26988" y="3460750"/>
          <p14:tracePt t="73636" x="26988" y="3516313"/>
          <p14:tracePt t="73650" x="19050" y="3579813"/>
          <p14:tracePt t="73653" x="19050" y="3633788"/>
          <p14:tracePt t="73664" x="0" y="3679825"/>
          <p14:tracePt t="73904" x="9525" y="5424488"/>
          <p14:tracePt t="73908" x="26988" y="5478463"/>
          <p14:tracePt t="73920" x="36513" y="5524500"/>
          <p14:tracePt t="73924" x="46038" y="5570538"/>
          <p14:tracePt t="73936" x="55563" y="5597525"/>
          <p14:tracePt t="73941" x="63500" y="5624513"/>
          <p14:tracePt t="73953" x="63500" y="5634038"/>
          <p14:tracePt t="73956" x="73025" y="5653088"/>
          <p14:tracePt t="73968" x="73025" y="5670550"/>
          <p14:tracePt t="73972" x="73025" y="5689600"/>
          <p14:tracePt t="73987" x="73025" y="5707063"/>
          <p14:tracePt t="73989" x="73025" y="5734050"/>
          <p14:tracePt t="74002" x="73025" y="5753100"/>
          <p14:tracePt t="74004" x="73025" y="5780088"/>
          <p14:tracePt t="74017" x="73025" y="5807075"/>
          <p14:tracePt t="74020" x="73025" y="5843588"/>
          <p14:tracePt t="74033" x="73025" y="5881688"/>
          <p14:tracePt t="74036" x="73025" y="5918200"/>
          <p14:tracePt t="74050" x="73025" y="5962650"/>
          <p14:tracePt t="74054" x="73025" y="5999163"/>
          <p14:tracePt t="74068" x="73025" y="6045200"/>
          <p14:tracePt t="74070" x="73025" y="6081713"/>
          <p14:tracePt t="74081" x="73025" y="6118225"/>
          <p14:tracePt t="74085" x="73025" y="6154738"/>
          <p14:tracePt t="74099" x="73025" y="6181725"/>
          <p14:tracePt t="74102" x="73025" y="6218238"/>
          <p14:tracePt t="74112" x="82550" y="6246813"/>
          <p14:tracePt t="74118" x="82550" y="6264275"/>
          <p14:tracePt t="74129" x="82550" y="6283325"/>
          <p14:tracePt t="74134" x="82550" y="6300788"/>
          <p14:tracePt t="74153" x="82550" y="6319838"/>
          <p14:tracePt t="74161" x="82550" y="6337300"/>
          <p14:tracePt t="74168" x="82550" y="6346825"/>
          <p14:tracePt t="74176" x="82550" y="6356350"/>
          <p14:tracePt t="74192" x="82550" y="6364288"/>
          <p14:tracePt t="74224" x="82550" y="6373813"/>
          <p14:tracePt t="74288" x="92075" y="6373813"/>
          <p14:tracePt t="74304" x="146050" y="6337300"/>
          <p14:tracePt t="74310" x="228600" y="6264275"/>
          <p14:tracePt t="74321" x="384175" y="6137275"/>
          <p14:tracePt t="74324" x="693738" y="5872163"/>
          <p14:tracePt t="74337" x="977900" y="5643563"/>
          <p14:tracePt t="74340" x="1287463" y="5341938"/>
          <p14:tracePt t="74353" x="1644650" y="5013325"/>
          <p14:tracePt t="74356" x="1973263" y="4694238"/>
          <p14:tracePt t="74370" x="2228850" y="4410075"/>
          <p14:tracePt t="74374" x="2457450" y="4137025"/>
          <p14:tracePt t="74386" x="2613025" y="3908425"/>
          <p14:tracePt t="74388" x="2686050" y="3743325"/>
          <p14:tracePt t="74402" x="2749550" y="3589338"/>
          <p14:tracePt t="74404" x="2795588" y="3479800"/>
          <p14:tracePt t="74419" x="2805113" y="3378200"/>
          <p14:tracePt t="74421" x="2822575" y="3287713"/>
          <p14:tracePt t="74435" x="2822575" y="3214688"/>
          <p14:tracePt t="74437" x="2822575" y="3159125"/>
          <p14:tracePt t="74449" x="2813050" y="3114675"/>
          <p14:tracePt t="74452" x="2805113" y="3095625"/>
          <p14:tracePt t="74465" x="2786063" y="3078163"/>
          <p14:tracePt t="74468" x="2776538" y="3059113"/>
          <p14:tracePt t="74483" x="2759075" y="3049588"/>
          <p14:tracePt t="74484" x="2749550" y="3041650"/>
          <p14:tracePt t="74498" x="2722563" y="3032125"/>
          <p14:tracePt t="74501" x="2722563" y="3022600"/>
          <p14:tracePt t="74513" x="2695575" y="3013075"/>
          <p14:tracePt t="74518" x="2686050" y="3005138"/>
          <p14:tracePt t="74529" x="2676525" y="3005138"/>
          <p14:tracePt t="74534" x="2676525" y="2995613"/>
          <p14:tracePt t="74544" x="2667000" y="2995613"/>
          <p14:tracePt t="74550" x="2657475" y="2995613"/>
          <p14:tracePt t="74560" x="2649538" y="2995613"/>
          <p14:tracePt t="74566" x="2640013" y="2976563"/>
          <p14:tracePt t="74576" x="2630488" y="2949575"/>
          <p14:tracePt t="74581" x="2620963" y="2930525"/>
          <p14:tracePt t="74592" x="2603500" y="2876550"/>
          <p14:tracePt t="74598" x="2584450" y="2840038"/>
          <p14:tracePt t="74608" x="2566988" y="2813050"/>
          <p14:tracePt t="74612" x="2566988" y="2803525"/>
          <p14:tracePt t="74624" x="2557463" y="2784475"/>
          <p14:tracePt t="74628" x="2557463" y="2767013"/>
          <p14:tracePt t="74640" x="2530475" y="2740025"/>
          <p14:tracePt t="74644" x="2520950" y="2711450"/>
          <p14:tracePt t="74656" x="2520950" y="2693988"/>
          <p14:tracePt t="74660" x="2520950" y="2638425"/>
          <p14:tracePt t="74672" x="2520950" y="2593975"/>
          <p14:tracePt t="74676" x="2520950" y="2538413"/>
          <p14:tracePt t="74688" x="2520950" y="2511425"/>
          <p14:tracePt t="74692" x="2520950" y="2501900"/>
          <p14:tracePt t="74754" x="2520950" y="2511425"/>
          <p14:tracePt t="74758" x="2520950" y="2528888"/>
          <p14:tracePt t="74770" x="2520950" y="2557463"/>
          <p14:tracePt t="74774" x="2511425" y="2574925"/>
          <p14:tracePt t="74786" x="2511425" y="2611438"/>
          <p14:tracePt t="74790" x="2493963" y="2630488"/>
          <p14:tracePt t="74803" x="2493963" y="2667000"/>
          <p14:tracePt t="74806" x="2493963" y="2711450"/>
          <p14:tracePt t="74818" x="2474913" y="2767013"/>
          <p14:tracePt t="74822" x="2474913" y="2794000"/>
          <p14:tracePt t="74834" x="2474913" y="2867025"/>
          <p14:tracePt t="74839" x="2474913" y="2959100"/>
          <p14:tracePt t="74850" x="2474913" y="3049588"/>
          <p14:tracePt t="74854" x="2474913" y="3159125"/>
          <p14:tracePt t="74867" x="2474913" y="3251200"/>
          <p14:tracePt t="74870" x="2474913" y="3341688"/>
          <p14:tracePt t="74883" x="2474913" y="3451225"/>
          <p14:tracePt t="74886" x="2474913" y="3543300"/>
          <p14:tracePt t="74900" x="2474913" y="3633788"/>
          <p14:tracePt t="74902" x="2474913" y="3735388"/>
          <p14:tracePt t="74915" x="2474913" y="3825875"/>
          <p14:tracePt t="74919" x="2474913" y="3935413"/>
          <p14:tracePt t="74931" x="2474913" y="4064000"/>
          <p14:tracePt t="74935" x="2474913" y="4173538"/>
          <p14:tracePt t="74948" x="2474913" y="4283075"/>
          <p14:tracePt t="74951" x="2474913" y="4410075"/>
          <p14:tracePt t="74962" x="2474913" y="4538663"/>
          <p14:tracePt t="74983" x="2474913" y="4794250"/>
          <p14:tracePt t="74986" x="2474913" y="4922838"/>
          <p14:tracePt t="74994" x="2474913" y="5049838"/>
          <p14:tracePt t="74999" x="2474913" y="5178425"/>
          <p14:tracePt t="75010" x="2474913" y="5305425"/>
          <p14:tracePt t="75018" x="2474913" y="5434013"/>
          <p14:tracePt t="75026" x="2457450" y="5580063"/>
          <p14:tracePt t="75031" x="2457450" y="5726113"/>
          <p14:tracePt t="75042" x="2457450" y="5872163"/>
          <p14:tracePt t="75051" x="2457450" y="5999163"/>
          <p14:tracePt t="75058" x="2457450" y="6127750"/>
          <p14:tracePt t="75062" x="2457450" y="6200775"/>
          <p14:tracePt t="75074" x="2457450" y="6210300"/>
          <p14:tracePt t="75186" x="2484438" y="6210300"/>
          <p14:tracePt t="75190" x="2493963" y="6210300"/>
          <p14:tracePt t="75202" x="2511425" y="6210300"/>
          <p14:tracePt t="75206" x="2603500" y="6210300"/>
          <p14:tracePt t="75218" x="2713038" y="6218238"/>
          <p14:tracePt t="75222" x="2841625" y="6237288"/>
          <p14:tracePt t="75234" x="3005138" y="6283325"/>
          <p14:tracePt t="75238" x="3233738" y="6383338"/>
          <p14:tracePt t="75251" x="3489325" y="6538913"/>
          <p14:tracePt t="75254" x="3790950" y="6757988"/>
          <p14:tracePt t="76099" x="0" y="0"/>
        </p14:tracePtLst>
        <p14:tracePtLst>
          <p14:tracePt t="120387" x="3263900" y="6280150"/>
          <p14:tracePt t="120480" x="2201863" y="6656388"/>
          <p14:tracePt t="120484" x="2082800" y="6519863"/>
          <p14:tracePt t="120497" x="1954213" y="6383338"/>
          <p14:tracePt t="120500" x="1863725" y="6246813"/>
          <p14:tracePt t="120513" x="1790700" y="6100763"/>
          <p14:tracePt t="120516" x="1717675" y="5945188"/>
          <p14:tracePt t="120529" x="1635125" y="5789613"/>
          <p14:tracePt t="120532" x="1579563" y="5661025"/>
          <p14:tracePt t="120545" x="1535113" y="5561013"/>
          <p14:tracePt t="120548" x="1506538" y="5451475"/>
          <p14:tracePt t="120561" x="1479550" y="5351463"/>
          <p14:tracePt t="120564" x="1470025" y="5259388"/>
          <p14:tracePt t="120577" x="1433513" y="5141913"/>
          <p14:tracePt t="120580" x="1406525" y="5049838"/>
          <p14:tracePt t="120594" x="1370013" y="4913313"/>
          <p14:tracePt t="120596" x="1306513" y="4784725"/>
          <p14:tracePt t="120610" x="1233488" y="4648200"/>
          <p14:tracePt t="120613" x="1160463" y="4548188"/>
          <p14:tracePt t="120626" x="1087438" y="4465638"/>
          <p14:tracePt t="120629" x="1004888" y="4392613"/>
          <p14:tracePt t="120642" x="922338" y="4337050"/>
          <p14:tracePt t="120646" x="912813" y="4329113"/>
          <p14:tracePt t="120656" x="904875" y="4319588"/>
          <p14:tracePt t="120662" x="885825" y="4319588"/>
          <p14:tracePt t="120672" x="858838" y="4329113"/>
          <p14:tracePt t="120678" x="849313" y="4310063"/>
          <p14:tracePt t="120688" x="831850" y="4283075"/>
          <p14:tracePt t="120694" x="822325" y="4264025"/>
          <p14:tracePt t="120704" x="785813" y="4200525"/>
          <p14:tracePt t="120710" x="766763" y="4146550"/>
          <p14:tracePt t="120720" x="739775" y="4110038"/>
          <p14:tracePt t="120730" x="703263" y="4054475"/>
          <p14:tracePt t="120736" x="657225" y="3981450"/>
          <p14:tracePt t="120742" x="620713" y="3935413"/>
          <p14:tracePt t="120752" x="566738" y="3889375"/>
          <p14:tracePt t="120756" x="520700" y="3852863"/>
          <p14:tracePt t="120769" x="493713" y="3816350"/>
          <p14:tracePt t="120772" x="465138" y="3798888"/>
          <p14:tracePt t="120784" x="447675" y="3771900"/>
          <p14:tracePt t="120788" x="438150" y="3762375"/>
          <p14:tracePt t="120800" x="428625" y="3743325"/>
          <p14:tracePt t="120804" x="428625" y="3716338"/>
          <p14:tracePt t="120816" x="428625" y="3662363"/>
          <p14:tracePt t="120820" x="428625" y="3625850"/>
          <p14:tracePt t="120832" x="428625" y="3589338"/>
          <p14:tracePt t="120836" x="428625" y="3533775"/>
          <p14:tracePt t="120848" x="420688" y="3443288"/>
          <p14:tracePt t="120852" x="392113" y="3333750"/>
          <p14:tracePt t="120864" x="374650" y="3214688"/>
          <p14:tracePt t="120868" x="347663" y="3105150"/>
          <p14:tracePt t="120880" x="319088" y="2995613"/>
          <p14:tracePt t="120884" x="292100" y="2894013"/>
          <p14:tracePt t="120896" x="282575" y="2784475"/>
          <p14:tracePt t="120900" x="238125" y="2647950"/>
          <p14:tracePt t="120912" x="192088" y="2520950"/>
          <p14:tracePt t="120916" x="146050" y="2382838"/>
          <p14:tracePt t="120928" x="100013" y="2273300"/>
          <p14:tracePt t="120932" x="92075" y="2192338"/>
          <p14:tracePt t="121168" x="92075" y="2182813"/>
          <p14:tracePt t="121184" x="92075" y="2192338"/>
          <p14:tracePt t="121188" x="92075" y="2200275"/>
          <p14:tracePt t="121248" x="82550" y="2228850"/>
          <p14:tracePt t="121252" x="82550" y="2236788"/>
          <p14:tracePt t="121264" x="82550" y="2273300"/>
          <p14:tracePt t="121268" x="82550" y="2301875"/>
          <p14:tracePt t="121280" x="73025" y="2355850"/>
          <p14:tracePt t="121284" x="46038" y="2438400"/>
          <p14:tracePt t="121297" x="19050" y="2528888"/>
          <p14:tracePt t="121828" x="146050" y="6337300"/>
          <p14:tracePt t="121843" x="238125" y="6181725"/>
          <p14:tracePt t="121846" x="347663" y="6045200"/>
          <p14:tracePt t="121860" x="474663" y="5881688"/>
          <p14:tracePt t="121862" x="576263" y="5743575"/>
          <p14:tracePt t="121876" x="703263" y="5624513"/>
          <p14:tracePt t="121880" x="839788" y="5487988"/>
          <p14:tracePt t="121892" x="958850" y="5387975"/>
          <p14:tracePt t="121896" x="1077913" y="5278438"/>
          <p14:tracePt t="121906" x="1243013" y="5132388"/>
          <p14:tracePt t="121914" x="1406525" y="4986338"/>
          <p14:tracePt t="121922" x="1579563" y="4830763"/>
          <p14:tracePt t="121928" x="1790700" y="4621213"/>
          <p14:tracePt t="121938" x="1946275" y="4446588"/>
          <p14:tracePt t="121944" x="2046288" y="4292600"/>
          <p14:tracePt t="121954" x="2146300" y="4117975"/>
          <p14:tracePt t="121960" x="2219325" y="3990975"/>
          <p14:tracePt t="121978" x="2311400" y="3725863"/>
          <p14:tracePt t="121986" x="2338388" y="3589338"/>
          <p14:tracePt t="121993" x="2347913" y="3479800"/>
          <p14:tracePt t="122002" x="2347913" y="3370263"/>
          <p14:tracePt t="122006" x="2347913" y="3278188"/>
          <p14:tracePt t="122018" x="2347913" y="3205163"/>
          <p14:tracePt t="122022" x="2347913" y="3141663"/>
          <p14:tracePt t="122040" x="2347913" y="3122613"/>
          <p14:tracePt t="122051" x="2347913" y="3114675"/>
          <p14:tracePt t="122114" x="2357438" y="3068638"/>
          <p14:tracePt t="122118" x="2357438" y="3059113"/>
          <p14:tracePt t="122130" x="2365375" y="3032125"/>
          <p14:tracePt t="122134" x="2393950" y="2986088"/>
          <p14:tracePt t="122146" x="2401888" y="2959100"/>
          <p14:tracePt t="122151" x="2420938" y="2913063"/>
          <p14:tracePt t="122162" x="2430463" y="2867025"/>
          <p14:tracePt t="122166" x="2430463" y="2857500"/>
          <p14:tracePt t="122226" x="2447925" y="2840038"/>
          <p14:tracePt t="122230" x="2457450" y="2830513"/>
          <p14:tracePt t="122243" x="2484438" y="2820988"/>
          <p14:tracePt t="122247" x="2503488" y="2813050"/>
          <p14:tracePt t="122260" x="2520950" y="2794000"/>
          <p14:tracePt t="122262" x="2540000" y="2784475"/>
          <p14:tracePt t="122275" x="2547938" y="2776538"/>
          <p14:tracePt t="122291" x="2557463" y="2776538"/>
          <p14:tracePt t="122294" x="2566988" y="2776538"/>
          <p14:tracePt t="122307" x="2584450" y="2757488"/>
          <p14:tracePt t="122310" x="2593975" y="2740025"/>
          <p14:tracePt t="122322" x="2603500" y="2730500"/>
          <p14:tracePt t="122328" x="2630488" y="2711450"/>
          <p14:tracePt t="122338" x="2657475" y="2693988"/>
          <p14:tracePt t="122343" x="2676525" y="2674938"/>
          <p14:tracePt t="122354" x="2713038" y="2638425"/>
          <p14:tracePt t="122360" x="2740025" y="2611438"/>
          <p14:tracePt t="122514" x="2749550" y="2611438"/>
          <p14:tracePt t="122643" x="2749550" y="2620963"/>
          <p14:tracePt t="122646" x="2759075" y="2638425"/>
          <p14:tracePt t="122659" x="2759075" y="2647950"/>
          <p14:tracePt t="122663" x="2786063" y="2684463"/>
          <p14:tracePt t="122675" x="2786063" y="2693988"/>
          <p14:tracePt t="122692" x="2786063" y="2720975"/>
          <p14:tracePt t="122696" x="2786063" y="2730500"/>
          <p14:tracePt t="122706" x="2786063" y="2740025"/>
          <p14:tracePt t="122711" x="2786063" y="2776538"/>
          <p14:tracePt t="122722" x="2786063" y="2813050"/>
          <p14:tracePt t="122730" x="2786063" y="2857500"/>
          <p14:tracePt t="122738" x="2786063" y="2867025"/>
          <p14:tracePt t="122743" x="2786063" y="2903538"/>
          <p14:tracePt t="122754" x="2786063" y="2940050"/>
          <p14:tracePt t="122760" x="2786063" y="2968625"/>
          <p14:tracePt t="122770" x="2786063" y="2986088"/>
          <p14:tracePt t="122775" x="2786063" y="3013075"/>
          <p14:tracePt t="122786" x="2786063" y="3049588"/>
          <p14:tracePt t="122791" x="2786063" y="3078163"/>
          <p14:tracePt t="122802" x="2786063" y="3095625"/>
          <p14:tracePt t="122806" x="2786063" y="3105150"/>
          <p14:tracePt t="122818" x="2805113" y="3132138"/>
          <p14:tracePt t="122834" x="2805113" y="3151188"/>
          <p14:tracePt t="122838" x="2805113" y="3159125"/>
          <p14:tracePt t="122850" x="2813050" y="3168650"/>
          <p14:tracePt t="122866" x="2813050" y="3178175"/>
          <p14:tracePt t="122870" x="2813050" y="3187700"/>
          <p14:tracePt t="122898" x="2813050" y="3195638"/>
          <p14:tracePt t="122914" x="2822575" y="3205163"/>
          <p14:tracePt t="122918" x="2822575" y="3214688"/>
          <p14:tracePt t="122930" x="2822575" y="3224213"/>
          <p14:tracePt t="122934" x="2832100" y="3241675"/>
          <p14:tracePt t="122946" x="2832100" y="3251200"/>
          <p14:tracePt t="122950" x="2841625" y="3260725"/>
          <p14:tracePt t="123138" x="2841625" y="3278188"/>
          <p14:tracePt t="123142" x="2859088" y="3324225"/>
          <p14:tracePt t="123154" x="2886075" y="3351213"/>
          <p14:tracePt t="123159" x="2905125" y="3397250"/>
          <p14:tracePt t="123170" x="2914650" y="3479800"/>
          <p14:tracePt t="123177" x="2932113" y="3570288"/>
          <p14:tracePt t="123186" x="2941638" y="3679825"/>
          <p14:tracePt t="123195" x="2959100" y="3789363"/>
          <p14:tracePt t="123202" x="2987675" y="3889375"/>
          <p14:tracePt t="123208" x="3014663" y="3981450"/>
          <p14:tracePt t="123218" x="3051175" y="4064000"/>
          <p14:tracePt t="123222" x="3097213" y="4127500"/>
          <p14:tracePt t="123234" x="3097213" y="4137025"/>
          <p14:tracePt t="123238" x="3105150" y="4146550"/>
          <p14:tracePt t="123266" x="3105150" y="4154488"/>
          <p14:tracePt t="123298" x="3105150" y="4164013"/>
          <p14:tracePt t="123612" x="3105150" y="4173538"/>
          <p14:tracePt t="123629" x="3105150" y="4200525"/>
          <p14:tracePt t="123632" x="3105150" y="4210050"/>
          <p14:tracePt t="123645" x="3124200" y="4273550"/>
          <p14:tracePt t="123649" x="3151188" y="4346575"/>
          <p14:tracePt t="123661" x="3160713" y="4446588"/>
          <p14:tracePt t="123665" x="3178175" y="4556125"/>
          <p14:tracePt t="123678" x="3206750" y="4684713"/>
          <p14:tracePt t="123680" x="3252788" y="4821238"/>
          <p14:tracePt t="123694" x="3289300" y="4967288"/>
          <p14:tracePt t="123697" x="3325813" y="5095875"/>
          <p14:tracePt t="123714" x="3425825" y="5378450"/>
          <p14:tracePt t="123728" x="3471863" y="5514975"/>
          <p14:tracePt t="123730" x="3498850" y="5624513"/>
          <p14:tracePt t="123742" x="3516313" y="5726113"/>
          <p14:tracePt t="123745" x="3516313" y="5816600"/>
          <p14:tracePt t="123756" x="3525838" y="5908675"/>
          <p14:tracePt t="123761" x="3544888" y="6018213"/>
          <p14:tracePt t="123772" x="3544888" y="6108700"/>
          <p14:tracePt t="123777" x="3552825" y="6210300"/>
          <p14:tracePt t="123788" x="3562350" y="6300788"/>
          <p14:tracePt t="123793" x="3581400" y="6364288"/>
          <p14:tracePt t="124260" x="3581400" y="6319838"/>
          <p14:tracePt t="124264" x="3571875" y="6254750"/>
          <p14:tracePt t="124278" x="3562350" y="6145213"/>
          <p14:tracePt t="124282" x="3535363" y="6008688"/>
          <p14:tracePt t="124294" x="3489325" y="5862638"/>
          <p14:tracePt t="124296" x="3443288" y="5716588"/>
          <p14:tracePt t="124310" x="3398838" y="5561013"/>
          <p14:tracePt t="124312" x="3333750" y="5397500"/>
          <p14:tracePt t="124325" x="3279775" y="5259388"/>
          <p14:tracePt t="124329" x="3233738" y="5159375"/>
          <p14:tracePt t="124341" x="3206750" y="5086350"/>
          <p14:tracePt t="124344" x="3170238" y="5003800"/>
          <p14:tracePt t="124358" x="3141663" y="4922838"/>
          <p14:tracePt t="124361" x="3105150" y="4857750"/>
          <p14:tracePt t="124372" x="3068638" y="4794250"/>
          <p14:tracePt t="124378" x="3032125" y="4748213"/>
          <p14:tracePt t="124388" x="2995613" y="4702175"/>
          <p14:tracePt t="124394" x="2968625" y="4657725"/>
          <p14:tracePt t="124404" x="2932113" y="4611688"/>
          <p14:tracePt t="124412" x="2895600" y="4548188"/>
          <p14:tracePt t="124420" x="2859088" y="4483100"/>
          <p14:tracePt t="124425" x="2822575" y="4419600"/>
          <p14:tracePt t="124436" x="2795588" y="4337050"/>
          <p14:tracePt t="124444" x="2768600" y="4227513"/>
          <p14:tracePt t="124452" x="2722563" y="4054475"/>
          <p14:tracePt t="124456" x="2686050" y="3889375"/>
          <p14:tracePt t="124468" x="2649538" y="3743325"/>
          <p14:tracePt t="124473" x="2620963" y="3643313"/>
          <p14:tracePt t="124484" x="2603500" y="3589338"/>
          <p14:tracePt t="124488" x="2603500" y="3570288"/>
          <p14:tracePt t="124500" x="2603500" y="3552825"/>
          <p14:tracePt t="124504" x="2603500" y="3543300"/>
          <p14:tracePt t="124516" x="2603500" y="3516313"/>
          <p14:tracePt t="124522" x="2603500" y="3497263"/>
          <p14:tracePt t="124532" x="2603500" y="3487738"/>
          <p14:tracePt t="124537" x="2603500" y="3470275"/>
          <p14:tracePt t="124549" x="2603500" y="3443288"/>
          <p14:tracePt t="124552" x="2603500" y="3424238"/>
          <p14:tracePt t="124564" x="2603500" y="3397250"/>
          <p14:tracePt t="124569" x="2620963" y="3341688"/>
          <p14:tracePt t="124580" x="2630488" y="3314700"/>
          <p14:tracePt t="124584" x="2640013" y="3241675"/>
          <p14:tracePt t="124597" x="2649538" y="3141663"/>
          <p14:tracePt t="124600" x="2649538" y="3032125"/>
          <p14:tracePt t="124613" x="2649538" y="2922588"/>
          <p14:tracePt t="124616" x="2649538" y="2830513"/>
          <p14:tracePt t="124628" x="2649538" y="2757488"/>
          <p14:tracePt t="124632" x="2649538" y="2703513"/>
          <p14:tracePt t="124645" x="2649538" y="2657475"/>
          <p14:tracePt t="124661" x="2649538" y="2638425"/>
          <p14:tracePt t="124664" x="2649538" y="2630488"/>
          <p14:tracePt t="124676" x="2649538" y="2620963"/>
          <p14:tracePt t="124998" x="2640013" y="2620963"/>
          <p14:tracePt t="125014" x="2620963" y="2630488"/>
          <p14:tracePt t="125018" x="2613025" y="2630488"/>
          <p14:tracePt t="128269" x="2649538" y="2630488"/>
          <p14:tracePt t="128272" x="2657475" y="2630488"/>
          <p14:tracePt t="128284" x="2941638" y="2611438"/>
          <p14:tracePt t="128288" x="3141663" y="2601913"/>
          <p14:tracePt t="128300" x="3343275" y="2601913"/>
          <p14:tracePt t="128304" x="3489325" y="2601913"/>
          <p14:tracePt t="128316" x="3617913" y="2601913"/>
          <p14:tracePt t="128320" x="3708400" y="2601913"/>
          <p14:tracePt t="128332" x="3717925" y="2601913"/>
          <p14:tracePt t="128336" x="3735388" y="2601913"/>
          <p14:tracePt t="128349" x="3763963" y="2601913"/>
          <p14:tracePt t="128352" x="3790950" y="2601913"/>
          <p14:tracePt t="128365" x="3800475" y="2601913"/>
          <p14:tracePt t="128368" x="3817938" y="2601913"/>
          <p14:tracePt t="128380" x="3873500" y="2601913"/>
          <p14:tracePt t="128384" x="3900488" y="2601913"/>
          <p14:tracePt t="128397" x="3956050" y="2601913"/>
          <p14:tracePt t="128400" x="4010025" y="2601913"/>
          <p14:tracePt t="128412" x="4083050" y="2601913"/>
          <p14:tracePt t="128416" x="4175125" y="2601913"/>
          <p14:tracePt t="128430" x="4265613" y="2601913"/>
          <p14:tracePt t="128432" x="4330700" y="2611438"/>
          <p14:tracePt t="128445" x="4384675" y="2630488"/>
          <p14:tracePt t="128448" x="4448175" y="2638425"/>
          <p14:tracePt t="128462" x="4467225" y="2638425"/>
          <p14:tracePt t="128464" x="4494213" y="2638425"/>
          <p14:tracePt t="128478" x="4540250" y="2638425"/>
          <p14:tracePt t="128480" x="4594225" y="2638425"/>
          <p14:tracePt t="128494" x="4722813" y="2638425"/>
          <p14:tracePt t="128496" x="4887913" y="2657475"/>
          <p14:tracePt t="128510" x="5070475" y="2667000"/>
          <p14:tracePt t="128513" x="5289550" y="2667000"/>
          <p14:tracePt t="128525" x="5518150" y="2667000"/>
          <p14:tracePt t="128528" x="5773738" y="2667000"/>
          <p14:tracePt t="128541" x="6075363" y="2667000"/>
          <p14:tracePt t="128544" x="6411913" y="2667000"/>
          <p14:tracePt t="128558" x="6750050" y="2667000"/>
          <p14:tracePt t="128560" x="7161213" y="2667000"/>
          <p14:tracePt t="128573" x="7426325" y="2667000"/>
          <p14:tracePt t="128576" x="7754938" y="2667000"/>
          <p14:tracePt t="128588" x="8129588" y="2667000"/>
          <p14:tracePt t="128593" x="8467725" y="2667000"/>
          <p14:tracePt t="128605" x="8769350" y="2667000"/>
          <p14:tracePt t="128610" x="9088438" y="27114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LI: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unit and non-unit fractions</a:t>
            </a:r>
            <a:endParaRPr kumimoji="0" lang="en-GB" sz="2800" b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8C81B9D-2149-4DBE-AD9E-7D2233FCC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90" y="1183578"/>
            <a:ext cx="4973869" cy="331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C906B8-3024-4CFD-B7F9-04E56E2C9B1E}"/>
              </a:ext>
            </a:extLst>
          </p:cNvPr>
          <p:cNvSpPr txBox="1"/>
          <p:nvPr/>
        </p:nvSpPr>
        <p:spPr>
          <a:xfrm>
            <a:off x="5198872" y="1152756"/>
            <a:ext cx="35240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 fraction is a division of a whole into a number of equal parts.</a:t>
            </a:r>
          </a:p>
          <a:p>
            <a:endParaRPr lang="en-GB" sz="3200" dirty="0"/>
          </a:p>
          <a:p>
            <a:r>
              <a:rPr lang="en-GB" sz="3200" dirty="0"/>
              <a:t>A fraction is a number.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B1E5140-9F1C-4258-A878-CE46DB1759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211" y="4690312"/>
            <a:ext cx="5746679" cy="15970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4202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487"/>
    </mc:Choice>
    <mc:Fallback>
      <p:transition spd="slow" advTm="140487"/>
    </mc:Fallback>
  </mc:AlternateContent>
  <p:extLst>
    <p:ext uri="{3A86A75C-4F4B-4683-9AE1-C65F6400EC91}">
      <p14:laserTraceLst xmlns:p14="http://schemas.microsoft.com/office/powerpoint/2010/main">
        <p14:tracePtLst>
          <p14:tracePt t="6457" x="3308350" y="6165850"/>
          <p14:tracePt t="11181" x="2759075" y="6765925"/>
          <p14:tracePt t="11195" x="2805113" y="6692900"/>
          <p14:tracePt t="11208" x="2895600" y="6583363"/>
          <p14:tracePt t="11211" x="3141663" y="6364288"/>
          <p14:tracePt t="11224" x="3571875" y="5954713"/>
          <p14:tracePt t="11227" x="4065588" y="5514975"/>
          <p14:tracePt t="11240" x="4440238" y="5122863"/>
          <p14:tracePt t="11244" x="4676775" y="4721225"/>
          <p14:tracePt t="11259" x="4776788" y="4410075"/>
          <p14:tracePt t="11260" x="4851400" y="4154488"/>
          <p14:tracePt t="11270" x="4914900" y="3927475"/>
          <p14:tracePt t="11279" x="4960938" y="3752850"/>
          <p14:tracePt t="11286" x="4997450" y="3589338"/>
          <p14:tracePt t="11292" x="5005388" y="3443288"/>
          <p14:tracePt t="11302" x="5033963" y="3341688"/>
          <p14:tracePt t="11310" x="5051425" y="3268663"/>
          <p14:tracePt t="11318" x="5051425" y="3214688"/>
          <p14:tracePt t="11325" x="5033963" y="3151188"/>
          <p14:tracePt t="11334" x="4997450" y="3105150"/>
          <p14:tracePt t="11341" x="4951413" y="3068638"/>
          <p14:tracePt t="11350" x="4887913" y="3032125"/>
          <p14:tracePt t="11355" x="4813300" y="3013075"/>
          <p14:tracePt t="11366" x="4768850" y="3005138"/>
          <p14:tracePt t="11371" x="4749800" y="2995613"/>
          <p14:tracePt t="11382" x="4740275" y="2976563"/>
          <p14:tracePt t="11386" x="4740275" y="2968625"/>
          <p14:tracePt t="11398" x="4740275" y="2922588"/>
          <p14:tracePt t="11409" x="4740275" y="2886075"/>
          <p14:tracePt t="11414" x="4740275" y="2840038"/>
          <p14:tracePt t="11418" x="4740275" y="2757488"/>
          <p14:tracePt t="11430" x="4740275" y="2647950"/>
          <p14:tracePt t="11436" x="4722813" y="2538413"/>
          <p14:tracePt t="11446" x="4649788" y="2382838"/>
          <p14:tracePt t="11450" x="4530725" y="2265363"/>
          <p14:tracePt t="11462" x="4394200" y="2155825"/>
          <p14:tracePt t="11466" x="4192588" y="2054225"/>
          <p14:tracePt t="11478" x="4019550" y="1981200"/>
          <p14:tracePt t="11482" x="3854450" y="1898650"/>
          <p14:tracePt t="11495" x="3625850" y="1798638"/>
          <p14:tracePt t="11498" x="3452813" y="1698625"/>
          <p14:tracePt t="11511" x="3316288" y="1625600"/>
          <p14:tracePt t="11514" x="3197225" y="1533525"/>
          <p14:tracePt t="11527" x="3114675" y="1479550"/>
          <p14:tracePt t="11530" x="3068638" y="1433513"/>
          <p14:tracePt t="11543" x="3060700" y="1423988"/>
          <p14:tracePt t="11546" x="3060700" y="1416050"/>
          <p14:tracePt t="11559" x="3051175" y="1406525"/>
          <p14:tracePt t="11574" x="3051175" y="1370013"/>
          <p14:tracePt t="11578" x="3060700" y="1333500"/>
          <p14:tracePt t="11593" x="3068638" y="1277938"/>
          <p14:tracePt t="11594" x="3097213" y="1187450"/>
          <p14:tracePt t="11607" x="3114675" y="1087438"/>
          <p14:tracePt t="11610" x="3124200" y="1014413"/>
          <p14:tracePt t="11623" x="3141663" y="931863"/>
          <p14:tracePt t="11626" x="3160713" y="885825"/>
          <p14:tracePt t="11639" x="3187700" y="839788"/>
          <p14:tracePt t="11642" x="3233738" y="793750"/>
          <p14:tracePt t="11659" x="3260725" y="766763"/>
          <p14:tracePt t="11662" x="3297238" y="712788"/>
          <p14:tracePt t="11670" x="3370263" y="647700"/>
          <p14:tracePt t="11677" x="3452813" y="574675"/>
          <p14:tracePt t="11686" x="3535363" y="511175"/>
          <p14:tracePt t="11691" x="3617913" y="457200"/>
          <p14:tracePt t="11702" x="3698875" y="401638"/>
          <p14:tracePt t="11707" x="3763963" y="355600"/>
          <p14:tracePt t="11718" x="3827463" y="347663"/>
          <p14:tracePt t="11727" x="3863975" y="338138"/>
          <p14:tracePt t="11734" x="3873500" y="338138"/>
          <p14:tracePt t="11743" x="3883025" y="338138"/>
          <p14:tracePt t="11750" x="3890963" y="365125"/>
          <p14:tracePt t="11755" x="3890963" y="374650"/>
          <p14:tracePt t="11766" x="3890963" y="384175"/>
          <p14:tracePt t="11771" x="3890963" y="392113"/>
          <p14:tracePt t="11783" x="3890963" y="401638"/>
          <p14:tracePt t="11786" x="3890963" y="411163"/>
          <p14:tracePt t="11798" x="3890963" y="428625"/>
          <p14:tracePt t="11803" x="3890963" y="438150"/>
          <p14:tracePt t="11814" x="3890963" y="447675"/>
          <p14:tracePt t="11818" x="3883025" y="447675"/>
          <p14:tracePt t="11830" x="3873500" y="457200"/>
          <p14:tracePt t="11834" x="3873500" y="465138"/>
          <p14:tracePt t="11846" x="3854450" y="474663"/>
          <p14:tracePt t="11850" x="3846513" y="493713"/>
          <p14:tracePt t="11862" x="3836988" y="501650"/>
          <p14:tracePt t="11866" x="3817938" y="520700"/>
          <p14:tracePt t="11878" x="3817938" y="530225"/>
          <p14:tracePt t="11911" x="3817938" y="538163"/>
          <p14:tracePt t="11926" x="3800475" y="557213"/>
          <p14:tracePt t="11930" x="3790950" y="566738"/>
          <p14:tracePt t="11944" x="3773488" y="584200"/>
          <p14:tracePt t="11946" x="3754438" y="603250"/>
          <p14:tracePt t="11958" x="3708400" y="639763"/>
          <p14:tracePt t="11962" x="3644900" y="676275"/>
          <p14:tracePt t="11977" x="3608388" y="720725"/>
          <p14:tracePt t="11979" x="3608388" y="730250"/>
          <p14:tracePt t="11991" x="3589338" y="739775"/>
          <p14:tracePt t="11994" x="3581400" y="749300"/>
          <p14:tracePt t="12007" x="3571875" y="757238"/>
          <p14:tracePt t="12010" x="3552825" y="766763"/>
          <p14:tracePt t="12026" x="3544888" y="776288"/>
          <p14:tracePt t="12029" x="3525838" y="793750"/>
          <p14:tracePt t="12041" x="3508375" y="793750"/>
          <p14:tracePt t="12043" x="3498850" y="793750"/>
          <p14:tracePt t="12056" x="3489325" y="793750"/>
          <p14:tracePt t="12061" x="3479800" y="793750"/>
          <p14:tracePt t="12071" x="3471863" y="793750"/>
          <p14:tracePt t="12075" x="3471863" y="785813"/>
          <p14:tracePt t="12086" x="3471863" y="776288"/>
          <p14:tracePt t="12091" x="3471863" y="757238"/>
          <p14:tracePt t="12103" x="3452813" y="712788"/>
          <p14:tracePt t="12108" x="3452813" y="684213"/>
          <p14:tracePt t="12118" x="3443288" y="676275"/>
          <p14:tracePt t="12512" x="3462338" y="676275"/>
          <p14:tracePt t="12516" x="3479800" y="676275"/>
          <p14:tracePt t="12528" x="3535363" y="676275"/>
          <p14:tracePt t="12532" x="3571875" y="676275"/>
          <p14:tracePt t="12545" x="3617913" y="676275"/>
          <p14:tracePt t="12548" x="3671888" y="676275"/>
          <p14:tracePt t="12560" x="3727450" y="676275"/>
          <p14:tracePt t="12564" x="3781425" y="676275"/>
          <p14:tracePt t="12576" x="3836988" y="676275"/>
          <p14:tracePt t="12580" x="3890963" y="676275"/>
          <p14:tracePt t="12592" x="3937000" y="676275"/>
          <p14:tracePt t="12596" x="3956050" y="676275"/>
          <p14:tracePt t="12608" x="3973513" y="676275"/>
          <p14:tracePt t="12612" x="3992563" y="676275"/>
          <p14:tracePt t="12625" x="4000500" y="676275"/>
          <p14:tracePt t="12641" x="4010025" y="676275"/>
          <p14:tracePt t="12657" x="4019550" y="676275"/>
          <p14:tracePt t="12660" x="4029075" y="676275"/>
          <p14:tracePt t="12674" x="4046538" y="676275"/>
          <p14:tracePt t="12677" x="4073525" y="684213"/>
          <p14:tracePt t="12689" x="4083050" y="693738"/>
          <p14:tracePt t="12692" x="4110038" y="703263"/>
          <p14:tracePt t="12706" x="4119563" y="703263"/>
          <p14:tracePt t="12720" x="4129088" y="703263"/>
          <p14:tracePt t="13810" x="4146550" y="703263"/>
          <p14:tracePt t="13814" x="4156075" y="703263"/>
          <p14:tracePt t="13826" x="4192588" y="703263"/>
          <p14:tracePt t="13830" x="4211638" y="703263"/>
          <p14:tracePt t="13842" x="4256088" y="703263"/>
          <p14:tracePt t="13846" x="4311650" y="703263"/>
          <p14:tracePt t="13860" x="4367213" y="703263"/>
          <p14:tracePt t="13862" x="4440238" y="703263"/>
          <p14:tracePt t="13874" x="4513263" y="703263"/>
          <p14:tracePt t="13878" x="4567238" y="703263"/>
          <p14:tracePt t="13892" x="4630738" y="703263"/>
          <p14:tracePt t="13894" x="4667250" y="703263"/>
          <p14:tracePt t="13909" x="4703763" y="703263"/>
          <p14:tracePt t="13911" x="4759325" y="703263"/>
          <p14:tracePt t="13926" x="4878388" y="703263"/>
          <p14:tracePt t="13940" x="4932363" y="703263"/>
          <p14:tracePt t="13943" x="5005388" y="703263"/>
          <p14:tracePt t="13956" x="5024438" y="703263"/>
          <p14:tracePt t="13958" x="5033963" y="703263"/>
          <p14:tracePt t="14163" x="5041900" y="703263"/>
          <p14:tracePt t="14166" x="5051425" y="703263"/>
          <p14:tracePt t="14194" x="5060950" y="703263"/>
          <p14:tracePt t="14198" x="5070475" y="703263"/>
          <p14:tracePt t="14211" x="5078413" y="703263"/>
          <p14:tracePt t="14217" x="5106988" y="703263"/>
          <p14:tracePt t="14227" x="5124450" y="703263"/>
          <p14:tracePt t="14230" x="5143500" y="703263"/>
          <p14:tracePt t="14434" x="5160963" y="703263"/>
          <p14:tracePt t="14438" x="5170488" y="703263"/>
          <p14:tracePt t="14450" x="5207000" y="703263"/>
          <p14:tracePt t="14455" x="5233988" y="703263"/>
          <p14:tracePt t="14466" x="5260975" y="703263"/>
          <p14:tracePt t="14470" x="5270500" y="703263"/>
          <p14:tracePt t="14754" x="5243513" y="703263"/>
          <p14:tracePt t="14758" x="5224463" y="703263"/>
          <p14:tracePt t="14770" x="5197475" y="712788"/>
          <p14:tracePt t="14776" x="5151438" y="739775"/>
          <p14:tracePt t="14786" x="5070475" y="757238"/>
          <p14:tracePt t="14791" x="4978400" y="803275"/>
          <p14:tracePt t="14802" x="4878388" y="849313"/>
          <p14:tracePt t="14808" x="4795838" y="885825"/>
          <p14:tracePt t="14818" x="4695825" y="931863"/>
          <p14:tracePt t="14823" x="4603750" y="985838"/>
          <p14:tracePt t="14834" x="4503738" y="1041400"/>
          <p14:tracePt t="14842" x="4403725" y="1095375"/>
          <p14:tracePt t="14850" x="4284663" y="1168400"/>
          <p14:tracePt t="14855" x="4165600" y="1241425"/>
          <p14:tracePt t="14866" x="4029075" y="1323975"/>
          <p14:tracePt t="14870" x="3854450" y="1416050"/>
          <p14:tracePt t="14882" x="3698875" y="1506538"/>
          <p14:tracePt t="14886" x="3552825" y="1598613"/>
          <p14:tracePt t="14898" x="3370263" y="1716088"/>
          <p14:tracePt t="14902" x="3214688" y="1817688"/>
          <p14:tracePt t="14914" x="3078163" y="1927225"/>
          <p14:tracePt t="14918" x="2941638" y="2036763"/>
          <p14:tracePt t="14930" x="2841625" y="2119313"/>
          <p14:tracePt t="14934" x="2740025" y="2209800"/>
          <p14:tracePt t="14946" x="2667000" y="2292350"/>
          <p14:tracePt t="14950" x="2630488" y="2355850"/>
          <p14:tracePt t="14979" x="2566988" y="2438400"/>
          <p14:tracePt t="14981" x="2547938" y="2447925"/>
          <p14:tracePt t="14984" x="2540000" y="2474913"/>
          <p14:tracePt t="14996" x="2530475" y="2484438"/>
          <p14:tracePt t="15000" x="2530475" y="2492375"/>
          <p14:tracePt t="15076" x="2511425" y="2492375"/>
          <p14:tracePt t="15080" x="2493963" y="2492375"/>
          <p14:tracePt t="15093" x="2484438" y="2492375"/>
          <p14:tracePt t="15110" x="2474913" y="2492375"/>
          <p14:tracePt t="15128" x="2466975" y="2465388"/>
          <p14:tracePt t="15140" x="2474913" y="2419350"/>
          <p14:tracePt t="15144" x="2484438" y="2392363"/>
          <p14:tracePt t="15159" x="2530475" y="2355850"/>
          <p14:tracePt t="15162" x="2566988" y="2292350"/>
          <p14:tracePt t="15174" x="2603500" y="2246313"/>
          <p14:tracePt t="15176" x="2630488" y="2219325"/>
          <p14:tracePt t="15190" x="2676525" y="2182813"/>
          <p14:tracePt t="15193" x="2740025" y="2146300"/>
          <p14:tracePt t="15207" x="2805113" y="2100263"/>
          <p14:tracePt t="15211" x="2849563" y="2082800"/>
          <p14:tracePt t="15220" x="2905125" y="2046288"/>
          <p14:tracePt t="15225" x="2914650" y="2046288"/>
          <p14:tracePt t="15236" x="2922588" y="2027238"/>
          <p14:tracePt t="15241" x="2932113" y="2017713"/>
          <p14:tracePt t="15252" x="2932113" y="2009775"/>
          <p14:tracePt t="15258" x="2932113" y="2000250"/>
          <p14:tracePt t="15268" x="2932113" y="1990725"/>
          <p14:tracePt t="15285" x="2932113" y="1981200"/>
          <p14:tracePt t="15290" x="2932113" y="1973263"/>
          <p14:tracePt t="15300" x="2932113" y="1963738"/>
          <p14:tracePt t="15306" x="2932113" y="1954213"/>
          <p14:tracePt t="15316" x="2932113" y="1944688"/>
          <p14:tracePt t="15320" x="2932113" y="1935163"/>
          <p14:tracePt t="15332" x="2932113" y="1927225"/>
          <p14:tracePt t="15336" x="2932113" y="1908175"/>
          <p14:tracePt t="15348" x="2932113" y="1898650"/>
          <p14:tracePt t="15352" x="2932113" y="1890713"/>
          <p14:tracePt t="15364" x="2922588" y="1881188"/>
          <p14:tracePt t="15368" x="2914650" y="1871663"/>
          <p14:tracePt t="15380" x="2895600" y="1862138"/>
          <p14:tracePt t="15384" x="2886075" y="1854200"/>
          <p14:tracePt t="15396" x="2878138" y="1854200"/>
          <p14:tracePt t="15400" x="2868613" y="1854200"/>
          <p14:tracePt t="15412" x="2868613" y="1844675"/>
          <p14:tracePt t="15428" x="2859088" y="1835150"/>
          <p14:tracePt t="15432" x="2849563" y="1825625"/>
          <p14:tracePt t="15444" x="2841625" y="1817688"/>
          <p14:tracePt t="15460" x="2832100" y="1808163"/>
          <p14:tracePt t="15476" x="2822575" y="1808163"/>
          <p14:tracePt t="15508" x="2813050" y="1808163"/>
          <p14:tracePt t="15525" x="2805113" y="1808163"/>
          <p14:tracePt t="15672" x="2805113" y="1817688"/>
          <p14:tracePt t="15684" x="2805113" y="1825625"/>
          <p14:tracePt t="15689" x="2805113" y="1835150"/>
          <p14:tracePt t="16108" x="2813050" y="1835150"/>
          <p14:tracePt t="16126" x="2822575" y="1835150"/>
          <p14:tracePt t="16129" x="2832100" y="1835150"/>
          <p14:tracePt t="16140" x="2868613" y="1835150"/>
          <p14:tracePt t="16144" x="2922588" y="1835150"/>
          <p14:tracePt t="16158" x="2978150" y="1835150"/>
          <p14:tracePt t="16160" x="3024188" y="1835150"/>
          <p14:tracePt t="16174" x="3078163" y="1835150"/>
          <p14:tracePt t="16177" x="3151188" y="1835150"/>
          <p14:tracePt t="16193" x="3224213" y="1835150"/>
          <p14:tracePt t="16195" x="3297238" y="1835150"/>
          <p14:tracePt t="16208" x="3343275" y="1835150"/>
          <p14:tracePt t="16210" x="3398838" y="1835150"/>
          <p14:tracePt t="16222" x="3416300" y="1835150"/>
          <p14:tracePt t="16320" x="3398838" y="1835150"/>
          <p14:tracePt t="16332" x="3389313" y="1835150"/>
          <p14:tracePt t="16336" x="3379788" y="1844675"/>
          <p14:tracePt t="16348" x="3333750" y="1844675"/>
          <p14:tracePt t="16352" x="3316288" y="1854200"/>
          <p14:tracePt t="16364" x="3270250" y="1881188"/>
          <p14:tracePt t="16368" x="3233738" y="1890713"/>
          <p14:tracePt t="16380" x="3197225" y="1908175"/>
          <p14:tracePt t="16384" x="3151188" y="1927225"/>
          <p14:tracePt t="16396" x="3087688" y="1954213"/>
          <p14:tracePt t="16400" x="3041650" y="1973263"/>
          <p14:tracePt t="16413" x="3024188" y="1981200"/>
          <p14:tracePt t="16416" x="3005138" y="1990725"/>
          <p14:tracePt t="16734" x="2995613" y="1990725"/>
          <p14:tracePt t="16766" x="2987675" y="1990725"/>
          <p14:tracePt t="16799" x="2978150" y="1990725"/>
          <p14:tracePt t="16802" x="2968625" y="1990725"/>
          <p14:tracePt t="16894" x="2959100" y="1990725"/>
          <p14:tracePt t="16910" x="2951163" y="1990725"/>
          <p14:tracePt t="16914" x="2941638" y="1981200"/>
          <p14:tracePt t="16927" x="2922588" y="1973263"/>
          <p14:tracePt t="16930" x="2914650" y="1973263"/>
          <p14:tracePt t="16946" x="2905125" y="1963738"/>
          <p14:tracePt t="16958" x="2905125" y="1954213"/>
          <p14:tracePt t="16962" x="2895600" y="1954213"/>
          <p14:tracePt t="16977" x="2878138" y="1935163"/>
          <p14:tracePt t="16978" x="2868613" y="1935163"/>
          <p14:tracePt t="16991" x="2859088" y="1917700"/>
          <p14:tracePt t="16994" x="2832100" y="1898650"/>
          <p14:tracePt t="17007" x="2832100" y="1890713"/>
          <p14:tracePt t="17026" x="2822575" y="1881188"/>
          <p14:tracePt t="17039" x="2813050" y="1871663"/>
          <p14:tracePt t="17073" x="2805113" y="1862138"/>
          <p14:tracePt t="17086" x="2795588" y="1854200"/>
          <p14:tracePt t="17092" x="2795588" y="1844675"/>
          <p14:tracePt t="26516" x="2786063" y="1808163"/>
          <p14:tracePt t="26520" x="2786063" y="1798638"/>
          <p14:tracePt t="26533" x="2740025" y="1643063"/>
          <p14:tracePt t="26541" x="2713038" y="1460500"/>
          <p14:tracePt t="26548" x="2620963" y="1160463"/>
          <p14:tracePt t="26554" x="2530475" y="922338"/>
          <p14:tracePt t="26564" x="2484438" y="812800"/>
          <p14:tracePt t="26568" x="2484438" y="793750"/>
          <p14:tracePt t="26580" x="2474913" y="785813"/>
          <p14:tracePt t="26696" x="2438400" y="785813"/>
          <p14:tracePt t="26709" x="2401888" y="785813"/>
          <p14:tracePt t="26712" x="2384425" y="785813"/>
          <p14:tracePt t="26728" x="2365375" y="785813"/>
          <p14:tracePt t="26804" x="2357438" y="793750"/>
          <p14:tracePt t="26808" x="2357438" y="803275"/>
          <p14:tracePt t="26822" x="2301875" y="849313"/>
          <p14:tracePt t="26825" x="2265363" y="885825"/>
          <p14:tracePt t="26838" x="2201863" y="939800"/>
          <p14:tracePt t="26840" x="2119313" y="1004888"/>
          <p14:tracePt t="26853" x="2036763" y="1095375"/>
          <p14:tracePt t="26857" x="1954213" y="1160463"/>
          <p14:tracePt t="26868" x="1863725" y="1233488"/>
          <p14:tracePt t="26874" x="1763713" y="1306513"/>
          <p14:tracePt t="26884" x="1681163" y="1379538"/>
          <p14:tracePt t="26890" x="1598613" y="1460500"/>
          <p14:tracePt t="26900" x="1516063" y="1525588"/>
          <p14:tracePt t="26906" x="1462088" y="1598613"/>
          <p14:tracePt t="26916" x="1406525" y="1662113"/>
          <p14:tracePt t="26921" x="1370013" y="1708150"/>
          <p14:tracePt t="26932" x="1333500" y="1752600"/>
          <p14:tracePt t="26937" x="1296988" y="1808163"/>
          <p14:tracePt t="26948" x="1250950" y="1854200"/>
          <p14:tracePt t="26955" x="1187450" y="1908175"/>
          <p14:tracePt t="26973" x="1022350" y="1990725"/>
          <p14:tracePt t="26980" x="941388" y="2027238"/>
          <p14:tracePt t="26985" x="876300" y="2063750"/>
          <p14:tracePt t="26996" x="812800" y="2100263"/>
          <p14:tracePt t="27000" x="795338" y="2109788"/>
          <p14:tracePt t="27012" x="776288" y="2109788"/>
          <p14:tracePt t="27016" x="776288" y="2119313"/>
          <p14:tracePt t="27030" x="766763" y="2127250"/>
          <p14:tracePt t="27046" x="766763" y="2136775"/>
          <p14:tracePt t="27050" x="749300" y="2146300"/>
          <p14:tracePt t="27062" x="739775" y="2146300"/>
          <p14:tracePt t="27067" x="712788" y="2163763"/>
          <p14:tracePt t="27078" x="685800" y="2173288"/>
          <p14:tracePt t="27083" x="639763" y="2192338"/>
          <p14:tracePt t="27094" x="603250" y="2219325"/>
          <p14:tracePt t="27098" x="584200" y="2236788"/>
          <p14:tracePt t="27110" x="566738" y="2246313"/>
          <p14:tracePt t="27115" x="557213" y="2255838"/>
          <p14:tracePt t="27126" x="557213" y="2265363"/>
          <p14:tracePt t="27130" x="547688" y="2265363"/>
          <p14:tracePt t="27142" x="539750" y="2265363"/>
          <p14:tracePt t="27147" x="530225" y="2273300"/>
          <p14:tracePt t="27159" x="520700" y="2282825"/>
          <p14:tracePt t="27174" x="511175" y="2282825"/>
          <p14:tracePt t="27178" x="501650" y="2282825"/>
          <p14:tracePt t="27190" x="474663" y="2292350"/>
          <p14:tracePt t="27194" x="447675" y="2301875"/>
          <p14:tracePt t="27207" x="420688" y="2309813"/>
          <p14:tracePt t="27210" x="401638" y="2319338"/>
          <p14:tracePt t="27223" x="355600" y="2328863"/>
          <p14:tracePt t="27226" x="328613" y="2346325"/>
          <p14:tracePt t="27239" x="274638" y="2365375"/>
          <p14:tracePt t="27242" x="209550" y="2365375"/>
          <p14:tracePt t="27255" x="173038" y="2365375"/>
          <p14:tracePt t="27259" x="119063" y="2365375"/>
          <p14:tracePt t="27271" x="92075" y="2365375"/>
          <p14:tracePt t="27274" x="63500" y="2365375"/>
          <p14:tracePt t="27288" x="26988" y="2365375"/>
          <p14:tracePt t="27446" x="26988" y="2355850"/>
          <p14:tracePt t="27450" x="26988" y="2346325"/>
          <p14:tracePt t="27638" x="26988" y="2338388"/>
          <p14:tracePt t="28014" x="26988" y="2328863"/>
          <p14:tracePt t="28030" x="26988" y="2309813"/>
          <p14:tracePt t="28034" x="26988" y="2301875"/>
          <p14:tracePt t="29810" x="46038" y="2301875"/>
          <p14:tracePt t="29814" x="55563" y="2301875"/>
          <p14:tracePt t="29826" x="63500" y="2301875"/>
          <p14:tracePt t="29938" x="73025" y="2292350"/>
          <p14:tracePt t="29954" x="100013" y="2282825"/>
          <p14:tracePt t="29976" x="100013" y="2273300"/>
          <p14:tracePt t="30338" x="100013" y="2282825"/>
          <p14:tracePt t="30355" x="100013" y="2301875"/>
          <p14:tracePt t="30358" x="100013" y="2346325"/>
          <p14:tracePt t="30374" x="100013" y="2374900"/>
          <p14:tracePt t="30386" x="100013" y="2419350"/>
          <p14:tracePt t="30392" x="100013" y="2438400"/>
          <p14:tracePt t="30405" x="100013" y="2465388"/>
          <p14:tracePt t="30407" x="100013" y="2484438"/>
          <p14:tracePt t="30418" x="100013" y="2511425"/>
          <p14:tracePt t="30422" x="100013" y="2528888"/>
          <p14:tracePt t="30435" x="100013" y="2538413"/>
          <p14:tracePt t="30439" x="100013" y="2547938"/>
          <p14:tracePt t="30456" x="100013" y="2565400"/>
          <p14:tracePt t="30466" x="100013" y="2584450"/>
          <p14:tracePt t="30471" x="100013" y="2601913"/>
          <p14:tracePt t="30482" x="100013" y="2630488"/>
          <p14:tracePt t="30490" x="100013" y="2674938"/>
          <p14:tracePt t="30498" x="100013" y="2711450"/>
          <p14:tracePt t="30504" x="100013" y="2740025"/>
          <p14:tracePt t="30514" x="100013" y="2794000"/>
          <p14:tracePt t="30523" x="100013" y="2830513"/>
          <p14:tracePt t="30530" x="100013" y="2857500"/>
          <p14:tracePt t="30535" x="100013" y="2894013"/>
          <p14:tracePt t="30548" x="100013" y="2949575"/>
          <p14:tracePt t="30554" x="100013" y="2995613"/>
          <p14:tracePt t="30564" x="100013" y="3049588"/>
          <p14:tracePt t="30575" x="100013" y="3086100"/>
          <p14:tracePt t="30580" x="100013" y="3132138"/>
          <p14:tracePt t="30584" x="100013" y="3168650"/>
          <p14:tracePt t="30596" x="100013" y="3214688"/>
          <p14:tracePt t="30600" x="100013" y="3251200"/>
          <p14:tracePt t="30612" x="100013" y="3297238"/>
          <p14:tracePt t="30616" x="100013" y="3351213"/>
          <p14:tracePt t="30628" x="100013" y="3406775"/>
          <p14:tracePt t="30632" x="100013" y="3460750"/>
          <p14:tracePt t="30644" x="119063" y="3506788"/>
          <p14:tracePt t="30648" x="119063" y="3543300"/>
          <p14:tracePt t="30661" x="128588" y="3589338"/>
          <p14:tracePt t="30664" x="136525" y="3625850"/>
          <p14:tracePt t="30676" x="146050" y="3670300"/>
          <p14:tracePt t="30680" x="155575" y="3716338"/>
          <p14:tracePt t="30693" x="173038" y="3771900"/>
          <p14:tracePt t="30696" x="182563" y="3835400"/>
          <p14:tracePt t="30708" x="192088" y="3889375"/>
          <p14:tracePt t="30713" x="209550" y="3971925"/>
          <p14:tracePt t="30725" x="219075" y="4044950"/>
          <p14:tracePt t="30728" x="228600" y="4117975"/>
          <p14:tracePt t="30740" x="246063" y="4183063"/>
          <p14:tracePt t="30744" x="246063" y="4219575"/>
          <p14:tracePt t="30756" x="255588" y="4283075"/>
          <p14:tracePt t="30760" x="255588" y="4319588"/>
          <p14:tracePt t="30772" x="255588" y="4365625"/>
          <p14:tracePt t="30776" x="255588" y="4392613"/>
          <p14:tracePt t="30789" x="255588" y="4419600"/>
          <p14:tracePt t="30792" x="255588" y="4446588"/>
          <p14:tracePt t="30805" x="255588" y="4492625"/>
          <p14:tracePt t="30808" x="255588" y="4519613"/>
          <p14:tracePt t="30821" x="255588" y="4548188"/>
          <p14:tracePt t="30824" x="255588" y="4592638"/>
          <p14:tracePt t="30837" x="265113" y="4648200"/>
          <p14:tracePt t="30840" x="274638" y="4684713"/>
          <p14:tracePt t="30855" x="282575" y="4730750"/>
          <p14:tracePt t="30860" x="282575" y="4775200"/>
          <p14:tracePt t="30868" x="301625" y="4803775"/>
          <p14:tracePt t="30874" x="319088" y="4848225"/>
          <p14:tracePt t="30884" x="355600" y="4913313"/>
          <p14:tracePt t="30889" x="384175" y="4967288"/>
          <p14:tracePt t="30901" x="392113" y="5049838"/>
          <p14:tracePt t="30907" x="392113" y="5141913"/>
          <p14:tracePt t="30916" x="392113" y="5232400"/>
          <p14:tracePt t="30922" x="392113" y="5324475"/>
          <p14:tracePt t="30932" x="392113" y="5414963"/>
          <p14:tracePt t="30941" x="392113" y="5487988"/>
          <p14:tracePt t="30948" x="392113" y="5543550"/>
          <p14:tracePt t="30955" x="392113" y="5588000"/>
          <p14:tracePt t="30977" x="392113" y="5634038"/>
          <p14:tracePt t="30981" x="392113" y="5653088"/>
          <p14:tracePt t="30984" x="392113" y="5680075"/>
          <p14:tracePt t="30996" x="392113" y="5707063"/>
          <p14:tracePt t="31000" x="401638" y="5743575"/>
          <p14:tracePt t="31012" x="411163" y="5770563"/>
          <p14:tracePt t="31016" x="428625" y="5799138"/>
          <p14:tracePt t="31028" x="438150" y="5843588"/>
          <p14:tracePt t="31032" x="447675" y="5872163"/>
          <p14:tracePt t="31044" x="457200" y="5918200"/>
          <p14:tracePt t="31048" x="457200" y="5945188"/>
          <p14:tracePt t="31060" x="465138" y="5962650"/>
          <p14:tracePt t="31064" x="465138" y="5991225"/>
          <p14:tracePt t="31076" x="465138" y="6018213"/>
          <p14:tracePt t="31080" x="465138" y="6035675"/>
          <p14:tracePt t="31092" x="465138" y="6045200"/>
          <p14:tracePt t="31096" x="465138" y="6081713"/>
          <p14:tracePt t="31108" x="465138" y="6108700"/>
          <p14:tracePt t="31112" x="465138" y="6154738"/>
          <p14:tracePt t="31124" x="465138" y="6181725"/>
          <p14:tracePt t="31128" x="465138" y="6227763"/>
          <p14:tracePt t="31141" x="465138" y="6264275"/>
          <p14:tracePt t="31145" x="465138" y="6319838"/>
          <p14:tracePt t="31156" x="465138" y="6373813"/>
          <p14:tracePt t="31160" x="465138" y="6419850"/>
          <p14:tracePt t="31174" x="465138" y="6446838"/>
          <p14:tracePt t="31177" x="465138" y="6456363"/>
          <p14:tracePt t="31189" x="465138" y="6465888"/>
          <p14:tracePt t="31192" x="465138" y="6473825"/>
          <p14:tracePt t="31205" x="465138" y="6483350"/>
          <p14:tracePt t="31208" x="465138" y="6502400"/>
          <p14:tracePt t="31221" x="465138" y="6529388"/>
          <p14:tracePt t="31226" x="465138" y="6538913"/>
          <p14:tracePt t="31236" x="465138" y="6556375"/>
          <p14:tracePt t="31240" x="465138" y="6575425"/>
          <p14:tracePt t="31254" x="465138" y="6583363"/>
          <p14:tracePt t="31256" x="465138" y="6592888"/>
          <p14:tracePt t="31268" x="457200" y="6602413"/>
          <p14:tracePt t="31284" x="457200" y="6611938"/>
          <p14:tracePt t="31300" x="447675" y="6619875"/>
          <p14:tracePt t="31306" x="447675" y="6629400"/>
          <p14:tracePt t="31316" x="438150" y="6648450"/>
          <p14:tracePt t="31321" x="428625" y="6665913"/>
          <p14:tracePt t="31332" x="428625" y="6684963"/>
          <p14:tracePt t="31339" x="420688" y="6711950"/>
          <p14:tracePt t="31349" x="420688" y="6729413"/>
          <p14:tracePt t="31355" x="420688" y="6757988"/>
          <p14:tracePt t="31364" x="420688" y="6775450"/>
          <p14:tracePt t="31368" x="411163" y="6784975"/>
          <p14:tracePt t="31396" x="411163" y="6794500"/>
          <p14:tracePt t="31608" x="428625" y="6794500"/>
          <p14:tracePt t="31621" x="438150" y="6794500"/>
          <p14:tracePt t="31625" x="447675" y="6794500"/>
          <p14:tracePt t="31636" x="465138" y="6794500"/>
          <p14:tracePt t="31641" x="501650" y="6794500"/>
          <p14:tracePt t="31655" x="539750" y="6794500"/>
          <p14:tracePt t="31658" x="603250" y="6794500"/>
          <p14:tracePt t="31671" x="712788" y="6775450"/>
          <p14:tracePt t="31673" x="822325" y="6765925"/>
          <p14:tracePt t="31684" x="912813" y="6748463"/>
          <p14:tracePt t="31691" x="995363" y="6738938"/>
          <p14:tracePt t="31700" x="1004888" y="6738938"/>
          <p14:tracePt t="31706" x="1014413" y="6738938"/>
          <p14:tracePt t="31960" x="1004888" y="6738938"/>
          <p14:tracePt t="31973" x="977900" y="6738938"/>
          <p14:tracePt t="31976" x="941388" y="6738938"/>
          <p14:tracePt t="31989" x="904875" y="6738938"/>
          <p14:tracePt t="31992" x="868363" y="6738938"/>
          <p14:tracePt t="32005" x="812800" y="6738938"/>
          <p14:tracePt t="32009" x="739775" y="6738938"/>
          <p14:tracePt t="32022" x="666750" y="6738938"/>
          <p14:tracePt t="32024" x="603250" y="6738938"/>
          <p14:tracePt t="32038" x="566738" y="6729413"/>
          <p14:tracePt t="32041" x="557213" y="6729413"/>
          <p14:tracePt t="32278" x="557213" y="6721475"/>
          <p14:tracePt t="32294" x="557213" y="6711950"/>
          <p14:tracePt t="32298" x="566738" y="6702425"/>
          <p14:tracePt t="32310" x="593725" y="6702425"/>
          <p14:tracePt t="32315" x="639763" y="6692900"/>
          <p14:tracePt t="32326" x="676275" y="6684963"/>
          <p14:tracePt t="32330" x="739775" y="6665913"/>
          <p14:tracePt t="32342" x="812800" y="6665913"/>
          <p14:tracePt t="32347" x="904875" y="6665913"/>
          <p14:tracePt t="32358" x="977900" y="6665913"/>
          <p14:tracePt t="32363" x="1031875" y="6665913"/>
          <p14:tracePt t="32375" x="1077913" y="6665913"/>
          <p14:tracePt t="32378" x="1087438" y="6665913"/>
          <p14:tracePt t="32423" x="1104900" y="6665913"/>
          <p14:tracePt t="32427" x="1114425" y="6665913"/>
          <p14:tracePt t="32439" x="1123950" y="6665913"/>
          <p14:tracePt t="32455" x="1133475" y="6665913"/>
          <p14:tracePt t="32459" x="1141413" y="6665913"/>
          <p14:tracePt t="32470" x="1150938" y="6665913"/>
          <p14:tracePt t="32598" x="1104900" y="6665913"/>
          <p14:tracePt t="32604" x="1077913" y="6665913"/>
          <p14:tracePt t="32614" x="1041400" y="6665913"/>
          <p14:tracePt t="32619" x="985838" y="6665913"/>
          <p14:tracePt t="32630" x="941388" y="6665913"/>
          <p14:tracePt t="32635" x="904875" y="6665913"/>
          <p14:tracePt t="32646" x="849313" y="6665913"/>
          <p14:tracePt t="32650" x="803275" y="6665913"/>
          <p14:tracePt t="32662" x="785813" y="6665913"/>
          <p14:tracePt t="32666" x="776288" y="6665913"/>
          <p14:tracePt t="32826" x="822325" y="6665913"/>
          <p14:tracePt t="32838" x="876300" y="6665913"/>
          <p14:tracePt t="32842" x="941388" y="6648450"/>
          <p14:tracePt t="32855" x="977900" y="6648450"/>
          <p14:tracePt t="32861" x="1031875" y="6629400"/>
          <p14:tracePt t="32873" x="1077913" y="6619875"/>
          <p14:tracePt t="32875" x="1114425" y="6619875"/>
          <p14:tracePt t="32886" x="1150938" y="6611938"/>
          <p14:tracePt t="32890" x="1169988" y="6611938"/>
          <p14:tracePt t="32904" x="1196975" y="6611938"/>
          <p14:tracePt t="32907" x="1214438" y="6611938"/>
          <p14:tracePt t="32920" x="1223963" y="6611938"/>
          <p14:tracePt t="32934" x="1233488" y="6611938"/>
          <p14:tracePt t="33446" x="1233488" y="6602413"/>
          <p14:tracePt t="33462" x="1233488" y="6592888"/>
          <p14:tracePt t="33526" x="1233488" y="6583363"/>
          <p14:tracePt t="33542" x="1233488" y="6575425"/>
          <p14:tracePt t="33546" x="1233488" y="6565900"/>
          <p14:tracePt t="33558" x="1233488" y="6556375"/>
          <p14:tracePt t="33562" x="1233488" y="6538913"/>
          <p14:tracePt t="33576" x="1233488" y="6529388"/>
          <p14:tracePt t="33880" x="1233488" y="6519863"/>
          <p14:tracePt t="33928" x="1233488" y="6510338"/>
          <p14:tracePt t="33932" x="1233488" y="6502400"/>
          <p14:tracePt t="33944" x="1233488" y="6483350"/>
          <p14:tracePt t="33949" x="1233488" y="6473825"/>
          <p14:tracePt t="34041" x="1233488" y="6483350"/>
          <p14:tracePt t="34045" x="1270000" y="6546850"/>
          <p14:tracePt t="34057" x="1279525" y="6575425"/>
          <p14:tracePt t="34060" x="1279525" y="6592888"/>
          <p14:tracePt t="34074" x="1279525" y="6611938"/>
          <p14:tracePt t="34077" x="1287463" y="6629400"/>
          <p14:tracePt t="34090" x="1287463" y="6638925"/>
          <p14:tracePt t="34105" x="1287463" y="6648450"/>
          <p14:tracePt t="34169" x="1296988" y="6648450"/>
          <p14:tracePt t="36599" x="1296988" y="6638925"/>
          <p14:tracePt t="36602" x="1296988" y="6629400"/>
          <p14:tracePt t="36614" x="1287463" y="6592888"/>
          <p14:tracePt t="36620" x="1287463" y="6583363"/>
          <p14:tracePt t="36630" x="1287463" y="6546850"/>
          <p14:tracePt t="36635" x="1287463" y="6502400"/>
          <p14:tracePt t="36646" x="1296988" y="6446838"/>
          <p14:tracePt t="36651" x="1296988" y="6373813"/>
          <p14:tracePt t="36662" x="1296988" y="6264275"/>
          <p14:tracePt t="36667" x="1316038" y="6173788"/>
          <p14:tracePt t="36678" x="1316038" y="6081713"/>
          <p14:tracePt t="36682" x="1316038" y="5991225"/>
          <p14:tracePt t="36694" x="1316038" y="5908675"/>
          <p14:tracePt t="36699" x="1316038" y="5816600"/>
          <p14:tracePt t="36710" x="1316038" y="5707063"/>
          <p14:tracePt t="36714" x="1316038" y="5580063"/>
          <p14:tracePt t="36726" x="1316038" y="5451475"/>
          <p14:tracePt t="36732" x="1316038" y="5324475"/>
          <p14:tracePt t="36742" x="1306513" y="5214938"/>
          <p14:tracePt t="36746" x="1306513" y="5122863"/>
          <p14:tracePt t="36758" x="1306513" y="5032375"/>
          <p14:tracePt t="36763" x="1316038" y="4940300"/>
          <p14:tracePt t="36774" x="1316038" y="4794250"/>
          <p14:tracePt t="36778" x="1316038" y="4648200"/>
          <p14:tracePt t="36790" x="1306513" y="4519613"/>
          <p14:tracePt t="36794" x="1296988" y="4402138"/>
          <p14:tracePt t="36806" x="1296988" y="4310063"/>
          <p14:tracePt t="36810" x="1296988" y="4237038"/>
          <p14:tracePt t="36822" x="1296988" y="4164013"/>
          <p14:tracePt t="36826" x="1296988" y="4073525"/>
          <p14:tracePt t="36838" x="1296988" y="3981450"/>
          <p14:tracePt t="36842" x="1296988" y="3908425"/>
          <p14:tracePt t="36855" x="1287463" y="3862388"/>
          <p14:tracePt t="36859" x="1287463" y="3825875"/>
          <p14:tracePt t="36872" x="1287463" y="3808413"/>
          <p14:tracePt t="36875" x="1287463" y="3771900"/>
          <p14:tracePt t="36887" x="1287463" y="3743325"/>
          <p14:tracePt t="36890" x="1287463" y="3725863"/>
          <p14:tracePt t="36903" x="1287463" y="3698875"/>
          <p14:tracePt t="36906" x="1296988" y="3652838"/>
          <p14:tracePt t="36922" x="1306513" y="3597275"/>
          <p14:tracePt t="36924" x="1316038" y="3552825"/>
          <p14:tracePt t="36935" x="1333500" y="3479800"/>
          <p14:tracePt t="36940" x="1343025" y="3378200"/>
          <p14:tracePt t="36950" x="1360488" y="3268663"/>
          <p14:tracePt t="36955" x="1360488" y="3159125"/>
          <p14:tracePt t="36975" x="1360488" y="2959100"/>
          <p14:tracePt t="36982" x="1352550" y="2886075"/>
          <p14:tracePt t="36989" x="1343025" y="2803525"/>
          <p14:tracePt t="36998" x="1333500" y="2747963"/>
          <p14:tracePt t="37006" x="1316038" y="2684463"/>
          <p14:tracePt t="37014" x="1306513" y="2611438"/>
          <p14:tracePt t="37021" x="1296988" y="2511425"/>
          <p14:tracePt t="37030" x="1296988" y="2438400"/>
          <p14:tracePt t="37037" x="1296988" y="2401888"/>
          <p14:tracePt t="37046" x="1296988" y="2392363"/>
          <p14:tracePt t="37582" x="1296988" y="2401888"/>
          <p14:tracePt t="37586" x="1296988" y="2411413"/>
          <p14:tracePt t="37602" x="1296988" y="2419350"/>
          <p14:tracePt t="37616" x="1296988" y="2447925"/>
          <p14:tracePt t="37620" x="1296988" y="2465388"/>
          <p14:tracePt t="37630" x="1296988" y="2511425"/>
          <p14:tracePt t="37636" x="1296988" y="2538413"/>
          <p14:tracePt t="37646" x="1279525" y="2593975"/>
          <p14:tracePt t="37650" x="1279525" y="2630488"/>
          <p14:tracePt t="37662" x="1279525" y="2674938"/>
          <p14:tracePt t="37666" x="1279525" y="2703513"/>
          <p14:tracePt t="37678" x="1279525" y="2757488"/>
          <p14:tracePt t="37682" x="1279525" y="2830513"/>
          <p14:tracePt t="37694" x="1279525" y="2903538"/>
          <p14:tracePt t="37698" x="1279525" y="3005138"/>
          <p14:tracePt t="37710" x="1279525" y="3078163"/>
          <p14:tracePt t="37715" x="1279525" y="3151188"/>
          <p14:tracePt t="37726" x="1279525" y="3224213"/>
          <p14:tracePt t="37730" x="1279525" y="3278188"/>
          <p14:tracePt t="37744" x="1279525" y="3333750"/>
          <p14:tracePt t="37746" x="1279525" y="3406775"/>
          <p14:tracePt t="37758" x="1279525" y="3487738"/>
          <p14:tracePt t="37762" x="1279525" y="3560763"/>
          <p14:tracePt t="37775" x="1279525" y="3652838"/>
          <p14:tracePt t="37778" x="1287463" y="3762375"/>
          <p14:tracePt t="37791" x="1287463" y="3852863"/>
          <p14:tracePt t="37794" x="1287463" y="3944938"/>
          <p14:tracePt t="37808" x="1296988" y="4073525"/>
          <p14:tracePt t="37810" x="1316038" y="4191000"/>
          <p14:tracePt t="37823" x="1316038" y="4283075"/>
          <p14:tracePt t="37826" x="1316038" y="4392613"/>
          <p14:tracePt t="37841" x="1316038" y="4502150"/>
          <p14:tracePt t="37842" x="1323975" y="4592638"/>
          <p14:tracePt t="37855" x="1343025" y="4757738"/>
          <p14:tracePt t="37859" x="1360488" y="4884738"/>
          <p14:tracePt t="37871" x="1360488" y="4995863"/>
          <p14:tracePt t="37875" x="1370013" y="5113338"/>
          <p14:tracePt t="37888" x="1389063" y="5205413"/>
          <p14:tracePt t="37891" x="1416050" y="5295900"/>
          <p14:tracePt t="37904" x="1443038" y="5378450"/>
          <p14:tracePt t="37907" x="1452563" y="5441950"/>
          <p14:tracePt t="37921" x="1452563" y="5478463"/>
          <p14:tracePt t="37923" x="1452563" y="5524500"/>
          <p14:tracePt t="37935" x="1452563" y="5543550"/>
          <p14:tracePt t="37938" x="1462088" y="5580063"/>
          <p14:tracePt t="37950" x="1462088" y="5634038"/>
          <p14:tracePt t="37954" x="1470025" y="5697538"/>
          <p14:tracePt t="37972" x="1479550" y="5799138"/>
          <p14:tracePt t="37982" x="1479550" y="5853113"/>
          <p14:tracePt t="37988" x="1479550" y="5926138"/>
          <p14:tracePt t="37999" x="1479550" y="6035675"/>
          <p14:tracePt t="38006" x="1479550" y="6108700"/>
          <p14:tracePt t="38014" x="1479550" y="6181725"/>
          <p14:tracePt t="38019" x="1479550" y="6254750"/>
          <p14:tracePt t="38030" x="1479550" y="6319838"/>
          <p14:tracePt t="38035" x="1479550" y="6356350"/>
          <p14:tracePt t="38048" x="1479550" y="6400800"/>
          <p14:tracePt t="38054" x="1479550" y="6437313"/>
          <p14:tracePt t="38064" x="1479550" y="6483350"/>
          <p14:tracePt t="38070" x="1479550" y="6519863"/>
          <p14:tracePt t="38080" x="1479550" y="6529388"/>
          <p14:tracePt t="38089" x="1479550" y="6556375"/>
          <p14:tracePt t="38096" x="1479550" y="6565900"/>
          <p14:tracePt t="38100" x="1479550" y="6575425"/>
          <p14:tracePt t="38112" x="1479550" y="6583363"/>
          <p14:tracePt t="38116" x="1479550" y="6592888"/>
          <p14:tracePt t="38144" x="1479550" y="6602413"/>
          <p14:tracePt t="39128" x="1489075" y="6602413"/>
          <p14:tracePt t="39160" x="1498600" y="6602413"/>
          <p14:tracePt t="39307" x="1506538" y="6602413"/>
          <p14:tracePt t="39323" x="1525588" y="6602413"/>
          <p14:tracePt t="39326" x="1535113" y="6602413"/>
          <p14:tracePt t="39339" x="1552575" y="6602413"/>
          <p14:tracePt t="39355" x="1571625" y="6602413"/>
          <p14:tracePt t="39358" x="1598613" y="6602413"/>
          <p14:tracePt t="39370" x="1644650" y="6602413"/>
          <p14:tracePt t="39374" x="1727200" y="6602413"/>
          <p14:tracePt t="39390" x="1873250" y="6619875"/>
          <p14:tracePt t="39392" x="2073275" y="6629400"/>
          <p14:tracePt t="39405" x="2301875" y="6648450"/>
          <p14:tracePt t="39407" x="2530475" y="6648450"/>
          <p14:tracePt t="39422" x="2732088" y="6648450"/>
          <p14:tracePt t="39424" x="2905125" y="6648450"/>
          <p14:tracePt t="39436" x="3087688" y="6648450"/>
          <p14:tracePt t="39439" x="3252788" y="6648450"/>
          <p14:tracePt t="39450" x="3362325" y="6648450"/>
          <p14:tracePt t="39455" x="3435350" y="6648450"/>
          <p14:tracePt t="39466" x="3508375" y="6648450"/>
          <p14:tracePt t="39472" x="3571875" y="6648450"/>
          <p14:tracePt t="39482" x="3589338" y="6648450"/>
          <p14:tracePt t="39488" x="3598863" y="6648450"/>
          <p14:tracePt t="39498" x="3617913" y="6648450"/>
          <p14:tracePt t="39504" x="3625850" y="6648450"/>
          <p14:tracePt t="39514" x="3644900" y="6648450"/>
          <p14:tracePt t="39519" x="3690938" y="6648450"/>
          <p14:tracePt t="39530" x="3717925" y="6648450"/>
          <p14:tracePt t="39536" x="3754438" y="6648450"/>
          <p14:tracePt t="39547" x="3800475" y="6648450"/>
          <p14:tracePt t="39554" x="3873500" y="6648450"/>
          <p14:tracePt t="39562" x="3983038" y="6638925"/>
          <p14:tracePt t="39566" x="4092575" y="6619875"/>
          <p14:tracePt t="39578" x="4202113" y="6619875"/>
          <p14:tracePt t="39582" x="4330700" y="6619875"/>
          <p14:tracePt t="39594" x="4440238" y="6619875"/>
          <p14:tracePt t="39598" x="4540250" y="6619875"/>
          <p14:tracePt t="39610" x="4630738" y="6619875"/>
          <p14:tracePt t="39614" x="4703763" y="6619875"/>
          <p14:tracePt t="39626" x="4776788" y="6638925"/>
          <p14:tracePt t="39631" x="4859338" y="6648450"/>
          <p14:tracePt t="39642" x="4951413" y="6665913"/>
          <p14:tracePt t="39646" x="5024438" y="6665913"/>
          <p14:tracePt t="39658" x="5106988" y="6675438"/>
          <p14:tracePt t="39662" x="5180013" y="6692900"/>
          <p14:tracePt t="39675" x="5197475" y="6702425"/>
          <p14:tracePt t="39678" x="5207000" y="6702425"/>
          <p14:tracePt t="39690" x="5216525" y="6702425"/>
          <p14:tracePt t="39706" x="5224463" y="6711950"/>
          <p14:tracePt t="39710" x="5253038" y="6711950"/>
          <p14:tracePt t="39723" x="5270500" y="6721475"/>
          <p14:tracePt t="39726" x="5316538" y="6757988"/>
          <p14:tracePt t="39739" x="5326063" y="6765925"/>
          <p14:tracePt t="39742" x="5353050" y="6775450"/>
          <p14:tracePt t="39755" x="5399088" y="6794500"/>
          <p14:tracePt t="39758" x="5435600" y="6811963"/>
          <p14:tracePt t="39772" x="5472113" y="6821488"/>
          <p14:tracePt t="39835" x="5472113" y="6831013"/>
          <p14:tracePt t="39838" x="5481638" y="6848475"/>
          <p14:tracePt t="40507" x="0" y="0"/>
        </p14:tracePtLst>
        <p14:tracePtLst>
          <p14:tracePt t="72545" x="3308350" y="6210300"/>
          <p14:tracePt t="72627" x="2613025" y="6611938"/>
          <p14:tracePt t="72638" x="2530475" y="6410325"/>
          <p14:tracePt t="72642" x="2447925" y="6210300"/>
          <p14:tracePt t="72655" x="2357438" y="5972175"/>
          <p14:tracePt t="72659" x="2247900" y="5734050"/>
          <p14:tracePt t="72670" x="2109788" y="5478463"/>
          <p14:tracePt t="72674" x="1982788" y="5259388"/>
          <p14:tracePt t="72686" x="1827213" y="5003800"/>
          <p14:tracePt t="72690" x="1708150" y="4821238"/>
          <p14:tracePt t="72704" x="1589088" y="4638675"/>
          <p14:tracePt t="72706" x="1516063" y="4502150"/>
          <p14:tracePt t="72719" x="1452563" y="4383088"/>
          <p14:tracePt t="72722" x="1416050" y="4283075"/>
          <p14:tracePt t="72735" x="1397000" y="4227513"/>
          <p14:tracePt t="72738" x="1389063" y="4164013"/>
          <p14:tracePt t="72751" x="1389063" y="4146550"/>
          <p14:tracePt t="72755" x="1379538" y="4117975"/>
          <p14:tracePt t="72767" x="1360488" y="4100513"/>
          <p14:tracePt t="72770" x="1360488" y="4090988"/>
          <p14:tracePt t="72785" x="1360488" y="4081463"/>
          <p14:tracePt t="72801" x="1360488" y="4064000"/>
          <p14:tracePt t="72816" x="1352550" y="4054475"/>
          <p14:tracePt t="72818" x="1352550" y="4027488"/>
          <p14:tracePt t="72832" x="1352550" y="4000500"/>
          <p14:tracePt t="72834" x="1343025" y="3963988"/>
          <p14:tracePt t="72848" x="1323975" y="3935413"/>
          <p14:tracePt t="72851" x="1296988" y="3908425"/>
          <p14:tracePt t="72862" x="1287463" y="3871913"/>
          <p14:tracePt t="72867" x="1279525" y="3835400"/>
          <p14:tracePt t="72878" x="1260475" y="3798888"/>
          <p14:tracePt t="72883" x="1250950" y="3798888"/>
          <p14:tracePt t="72894" x="1233488" y="3779838"/>
          <p14:tracePt t="72900" x="1214438" y="3762375"/>
          <p14:tracePt t="72910" x="1206500" y="3752850"/>
          <p14:tracePt t="72914" x="1177925" y="3725863"/>
          <p14:tracePt t="72926" x="1141413" y="3706813"/>
          <p14:tracePt t="72932" x="1104900" y="3698875"/>
          <p14:tracePt t="72942" x="1058863" y="3670300"/>
          <p14:tracePt t="72948" x="1014413" y="3643313"/>
          <p14:tracePt t="72958" x="985838" y="3633788"/>
          <p14:tracePt t="72963" x="941388" y="3597275"/>
          <p14:tracePt t="72974" x="876300" y="3552825"/>
          <p14:tracePt t="72978" x="831850" y="3516313"/>
          <p14:tracePt t="72990" x="758825" y="3443288"/>
          <p14:tracePt t="72994" x="693738" y="3397250"/>
          <p14:tracePt t="73006" x="676275" y="3370263"/>
          <p14:tracePt t="73010" x="630238" y="3351213"/>
          <p14:tracePt t="73022" x="620713" y="3333750"/>
          <p14:tracePt t="73026" x="603250" y="3314700"/>
          <p14:tracePt t="73038" x="584200" y="3297238"/>
          <p14:tracePt t="73042" x="576263" y="3278188"/>
          <p14:tracePt t="73054" x="557213" y="3241675"/>
          <p14:tracePt t="73058" x="530225" y="3205163"/>
          <p14:tracePt t="73070" x="511175" y="3168650"/>
          <p14:tracePt t="73074" x="493713" y="3122613"/>
          <p14:tracePt t="73086" x="465138" y="3078163"/>
          <p14:tracePt t="73090" x="447675" y="3032125"/>
          <p14:tracePt t="73103" x="438150" y="3013075"/>
          <p14:tracePt t="73106" x="428625" y="2995613"/>
          <p14:tracePt t="73118" x="428625" y="2976563"/>
          <p14:tracePt t="73122" x="420688" y="2976563"/>
          <p14:tracePt t="73137" x="411163" y="2959100"/>
          <p14:tracePt t="73138" x="411163" y="2949575"/>
          <p14:tracePt t="73151" x="411163" y="2940050"/>
          <p14:tracePt t="73154" x="401638" y="2922588"/>
          <p14:tracePt t="73167" x="392113" y="2894013"/>
          <p14:tracePt t="73170" x="384175" y="2876550"/>
          <p14:tracePt t="73183" x="365125" y="2840038"/>
          <p14:tracePt t="73186" x="347663" y="2813050"/>
          <p14:tracePt t="73199" x="338138" y="2794000"/>
          <p14:tracePt t="73202" x="319088" y="2767013"/>
          <p14:tracePt t="73216" x="292100" y="2730500"/>
          <p14:tracePt t="73219" x="282575" y="2711450"/>
          <p14:tracePt t="73231" x="265113" y="2693988"/>
          <p14:tracePt t="73234" x="238125" y="2674938"/>
          <p14:tracePt t="73250" x="238125" y="2667000"/>
          <p14:tracePt t="73253" x="228600" y="2647950"/>
          <p14:tracePt t="73264" x="192088" y="2593975"/>
          <p14:tracePt t="73268" x="165100" y="2547938"/>
          <p14:tracePt t="73281" x="146050" y="2511425"/>
          <p14:tracePt t="73285" x="109538" y="2474913"/>
          <p14:tracePt t="73299" x="109538" y="2465388"/>
          <p14:tracePt t="73301" x="92075" y="2455863"/>
          <p14:tracePt t="73504" x="92075" y="2465388"/>
          <p14:tracePt t="73508" x="92075" y="2474913"/>
          <p14:tracePt t="73520" x="92075" y="2484438"/>
          <p14:tracePt t="73524" x="73025" y="2528888"/>
          <p14:tracePt t="73536" x="73025" y="2557463"/>
          <p14:tracePt t="73540" x="73025" y="2611438"/>
          <p14:tracePt t="73552" x="73025" y="2684463"/>
          <p14:tracePt t="73556" x="73025" y="2776538"/>
          <p14:tracePt t="73569" x="73025" y="2894013"/>
          <p14:tracePt t="73572" x="73025" y="3005138"/>
          <p14:tracePt t="73584" x="73025" y="3095625"/>
          <p14:tracePt t="73588" x="63500" y="3151188"/>
          <p14:tracePt t="73600" x="63500" y="3224213"/>
          <p14:tracePt t="73604" x="46038" y="3268663"/>
          <p14:tracePt t="73618" x="36513" y="3333750"/>
          <p14:tracePt t="73620" x="36513" y="3406775"/>
          <p14:tracePt t="73633" x="26988" y="3460750"/>
          <p14:tracePt t="73636" x="26988" y="3516313"/>
          <p14:tracePt t="73650" x="19050" y="3579813"/>
          <p14:tracePt t="73653" x="19050" y="3633788"/>
          <p14:tracePt t="73664" x="0" y="3679825"/>
          <p14:tracePt t="73904" x="9525" y="5424488"/>
          <p14:tracePt t="73908" x="26988" y="5478463"/>
          <p14:tracePt t="73920" x="36513" y="5524500"/>
          <p14:tracePt t="73924" x="46038" y="5570538"/>
          <p14:tracePt t="73936" x="55563" y="5597525"/>
          <p14:tracePt t="73941" x="63500" y="5624513"/>
          <p14:tracePt t="73953" x="63500" y="5634038"/>
          <p14:tracePt t="73956" x="73025" y="5653088"/>
          <p14:tracePt t="73968" x="73025" y="5670550"/>
          <p14:tracePt t="73972" x="73025" y="5689600"/>
          <p14:tracePt t="73987" x="73025" y="5707063"/>
          <p14:tracePt t="73989" x="73025" y="5734050"/>
          <p14:tracePt t="74002" x="73025" y="5753100"/>
          <p14:tracePt t="74004" x="73025" y="5780088"/>
          <p14:tracePt t="74017" x="73025" y="5807075"/>
          <p14:tracePt t="74020" x="73025" y="5843588"/>
          <p14:tracePt t="74033" x="73025" y="5881688"/>
          <p14:tracePt t="74036" x="73025" y="5918200"/>
          <p14:tracePt t="74050" x="73025" y="5962650"/>
          <p14:tracePt t="74054" x="73025" y="5999163"/>
          <p14:tracePt t="74068" x="73025" y="6045200"/>
          <p14:tracePt t="74070" x="73025" y="6081713"/>
          <p14:tracePt t="74081" x="73025" y="6118225"/>
          <p14:tracePt t="74085" x="73025" y="6154738"/>
          <p14:tracePt t="74099" x="73025" y="6181725"/>
          <p14:tracePt t="74102" x="73025" y="6218238"/>
          <p14:tracePt t="74112" x="82550" y="6246813"/>
          <p14:tracePt t="74118" x="82550" y="6264275"/>
          <p14:tracePt t="74129" x="82550" y="6283325"/>
          <p14:tracePt t="74134" x="82550" y="6300788"/>
          <p14:tracePt t="74153" x="82550" y="6319838"/>
          <p14:tracePt t="74161" x="82550" y="6337300"/>
          <p14:tracePt t="74168" x="82550" y="6346825"/>
          <p14:tracePt t="74176" x="82550" y="6356350"/>
          <p14:tracePt t="74192" x="82550" y="6364288"/>
          <p14:tracePt t="74224" x="82550" y="6373813"/>
          <p14:tracePt t="74288" x="92075" y="6373813"/>
          <p14:tracePt t="74304" x="146050" y="6337300"/>
          <p14:tracePt t="74310" x="228600" y="6264275"/>
          <p14:tracePt t="74321" x="384175" y="6137275"/>
          <p14:tracePt t="74324" x="693738" y="5872163"/>
          <p14:tracePt t="74337" x="977900" y="5643563"/>
          <p14:tracePt t="74340" x="1287463" y="5341938"/>
          <p14:tracePt t="74353" x="1644650" y="5013325"/>
          <p14:tracePt t="74356" x="1973263" y="4694238"/>
          <p14:tracePt t="74370" x="2228850" y="4410075"/>
          <p14:tracePt t="74374" x="2457450" y="4137025"/>
          <p14:tracePt t="74386" x="2613025" y="3908425"/>
          <p14:tracePt t="74388" x="2686050" y="3743325"/>
          <p14:tracePt t="74402" x="2749550" y="3589338"/>
          <p14:tracePt t="74404" x="2795588" y="3479800"/>
          <p14:tracePt t="74419" x="2805113" y="3378200"/>
          <p14:tracePt t="74421" x="2822575" y="3287713"/>
          <p14:tracePt t="74435" x="2822575" y="3214688"/>
          <p14:tracePt t="74437" x="2822575" y="3159125"/>
          <p14:tracePt t="74449" x="2813050" y="3114675"/>
          <p14:tracePt t="74452" x="2805113" y="3095625"/>
          <p14:tracePt t="74465" x="2786063" y="3078163"/>
          <p14:tracePt t="74468" x="2776538" y="3059113"/>
          <p14:tracePt t="74483" x="2759075" y="3049588"/>
          <p14:tracePt t="74484" x="2749550" y="3041650"/>
          <p14:tracePt t="74498" x="2722563" y="3032125"/>
          <p14:tracePt t="74501" x="2722563" y="3022600"/>
          <p14:tracePt t="74513" x="2695575" y="3013075"/>
          <p14:tracePt t="74518" x="2686050" y="3005138"/>
          <p14:tracePt t="74529" x="2676525" y="3005138"/>
          <p14:tracePt t="74534" x="2676525" y="2995613"/>
          <p14:tracePt t="74544" x="2667000" y="2995613"/>
          <p14:tracePt t="74550" x="2657475" y="2995613"/>
          <p14:tracePt t="74560" x="2649538" y="2995613"/>
          <p14:tracePt t="74566" x="2640013" y="2976563"/>
          <p14:tracePt t="74576" x="2630488" y="2949575"/>
          <p14:tracePt t="74581" x="2620963" y="2930525"/>
          <p14:tracePt t="74592" x="2603500" y="2876550"/>
          <p14:tracePt t="74598" x="2584450" y="2840038"/>
          <p14:tracePt t="74608" x="2566988" y="2813050"/>
          <p14:tracePt t="74612" x="2566988" y="2803525"/>
          <p14:tracePt t="74624" x="2557463" y="2784475"/>
          <p14:tracePt t="74628" x="2557463" y="2767013"/>
          <p14:tracePt t="74640" x="2530475" y="2740025"/>
          <p14:tracePt t="74644" x="2520950" y="2711450"/>
          <p14:tracePt t="74656" x="2520950" y="2693988"/>
          <p14:tracePt t="74660" x="2520950" y="2638425"/>
          <p14:tracePt t="74672" x="2520950" y="2593975"/>
          <p14:tracePt t="74676" x="2520950" y="2538413"/>
          <p14:tracePt t="74688" x="2520950" y="2511425"/>
          <p14:tracePt t="74692" x="2520950" y="2501900"/>
          <p14:tracePt t="74754" x="2520950" y="2511425"/>
          <p14:tracePt t="74758" x="2520950" y="2528888"/>
          <p14:tracePt t="74770" x="2520950" y="2557463"/>
          <p14:tracePt t="74774" x="2511425" y="2574925"/>
          <p14:tracePt t="74786" x="2511425" y="2611438"/>
          <p14:tracePt t="74790" x="2493963" y="2630488"/>
          <p14:tracePt t="74803" x="2493963" y="2667000"/>
          <p14:tracePt t="74806" x="2493963" y="2711450"/>
          <p14:tracePt t="74818" x="2474913" y="2767013"/>
          <p14:tracePt t="74822" x="2474913" y="2794000"/>
          <p14:tracePt t="74834" x="2474913" y="2867025"/>
          <p14:tracePt t="74839" x="2474913" y="2959100"/>
          <p14:tracePt t="74850" x="2474913" y="3049588"/>
          <p14:tracePt t="74854" x="2474913" y="3159125"/>
          <p14:tracePt t="74867" x="2474913" y="3251200"/>
          <p14:tracePt t="74870" x="2474913" y="3341688"/>
          <p14:tracePt t="74883" x="2474913" y="3451225"/>
          <p14:tracePt t="74886" x="2474913" y="3543300"/>
          <p14:tracePt t="74900" x="2474913" y="3633788"/>
          <p14:tracePt t="74902" x="2474913" y="3735388"/>
          <p14:tracePt t="74915" x="2474913" y="3825875"/>
          <p14:tracePt t="74919" x="2474913" y="3935413"/>
          <p14:tracePt t="74931" x="2474913" y="4064000"/>
          <p14:tracePt t="74935" x="2474913" y="4173538"/>
          <p14:tracePt t="74948" x="2474913" y="4283075"/>
          <p14:tracePt t="74951" x="2474913" y="4410075"/>
          <p14:tracePt t="74962" x="2474913" y="4538663"/>
          <p14:tracePt t="74983" x="2474913" y="4794250"/>
          <p14:tracePt t="74986" x="2474913" y="4922838"/>
          <p14:tracePt t="74994" x="2474913" y="5049838"/>
          <p14:tracePt t="74999" x="2474913" y="5178425"/>
          <p14:tracePt t="75010" x="2474913" y="5305425"/>
          <p14:tracePt t="75018" x="2474913" y="5434013"/>
          <p14:tracePt t="75026" x="2457450" y="5580063"/>
          <p14:tracePt t="75031" x="2457450" y="5726113"/>
          <p14:tracePt t="75042" x="2457450" y="5872163"/>
          <p14:tracePt t="75051" x="2457450" y="5999163"/>
          <p14:tracePt t="75058" x="2457450" y="6127750"/>
          <p14:tracePt t="75062" x="2457450" y="6200775"/>
          <p14:tracePt t="75074" x="2457450" y="6210300"/>
          <p14:tracePt t="75186" x="2484438" y="6210300"/>
          <p14:tracePt t="75190" x="2493963" y="6210300"/>
          <p14:tracePt t="75202" x="2511425" y="6210300"/>
          <p14:tracePt t="75206" x="2603500" y="6210300"/>
          <p14:tracePt t="75218" x="2713038" y="6218238"/>
          <p14:tracePt t="75222" x="2841625" y="6237288"/>
          <p14:tracePt t="75234" x="3005138" y="6283325"/>
          <p14:tracePt t="75238" x="3233738" y="6383338"/>
          <p14:tracePt t="75251" x="3489325" y="6538913"/>
          <p14:tracePt t="75254" x="3790950" y="6757988"/>
          <p14:tracePt t="76099" x="0" y="0"/>
        </p14:tracePtLst>
        <p14:tracePtLst>
          <p14:tracePt t="120387" x="3263900" y="6280150"/>
          <p14:tracePt t="120480" x="2201863" y="6656388"/>
          <p14:tracePt t="120484" x="2082800" y="6519863"/>
          <p14:tracePt t="120497" x="1954213" y="6383338"/>
          <p14:tracePt t="120500" x="1863725" y="6246813"/>
          <p14:tracePt t="120513" x="1790700" y="6100763"/>
          <p14:tracePt t="120516" x="1717675" y="5945188"/>
          <p14:tracePt t="120529" x="1635125" y="5789613"/>
          <p14:tracePt t="120532" x="1579563" y="5661025"/>
          <p14:tracePt t="120545" x="1535113" y="5561013"/>
          <p14:tracePt t="120548" x="1506538" y="5451475"/>
          <p14:tracePt t="120561" x="1479550" y="5351463"/>
          <p14:tracePt t="120564" x="1470025" y="5259388"/>
          <p14:tracePt t="120577" x="1433513" y="5141913"/>
          <p14:tracePt t="120580" x="1406525" y="5049838"/>
          <p14:tracePt t="120594" x="1370013" y="4913313"/>
          <p14:tracePt t="120596" x="1306513" y="4784725"/>
          <p14:tracePt t="120610" x="1233488" y="4648200"/>
          <p14:tracePt t="120613" x="1160463" y="4548188"/>
          <p14:tracePt t="120626" x="1087438" y="4465638"/>
          <p14:tracePt t="120629" x="1004888" y="4392613"/>
          <p14:tracePt t="120642" x="922338" y="4337050"/>
          <p14:tracePt t="120646" x="912813" y="4329113"/>
          <p14:tracePt t="120656" x="904875" y="4319588"/>
          <p14:tracePt t="120662" x="885825" y="4319588"/>
          <p14:tracePt t="120672" x="858838" y="4329113"/>
          <p14:tracePt t="120678" x="849313" y="4310063"/>
          <p14:tracePt t="120688" x="831850" y="4283075"/>
          <p14:tracePt t="120694" x="822325" y="4264025"/>
          <p14:tracePt t="120704" x="785813" y="4200525"/>
          <p14:tracePt t="120710" x="766763" y="4146550"/>
          <p14:tracePt t="120720" x="739775" y="4110038"/>
          <p14:tracePt t="120730" x="703263" y="4054475"/>
          <p14:tracePt t="120736" x="657225" y="3981450"/>
          <p14:tracePt t="120742" x="620713" y="3935413"/>
          <p14:tracePt t="120752" x="566738" y="3889375"/>
          <p14:tracePt t="120756" x="520700" y="3852863"/>
          <p14:tracePt t="120769" x="493713" y="3816350"/>
          <p14:tracePt t="120772" x="465138" y="3798888"/>
          <p14:tracePt t="120784" x="447675" y="3771900"/>
          <p14:tracePt t="120788" x="438150" y="3762375"/>
          <p14:tracePt t="120800" x="428625" y="3743325"/>
          <p14:tracePt t="120804" x="428625" y="3716338"/>
          <p14:tracePt t="120816" x="428625" y="3662363"/>
          <p14:tracePt t="120820" x="428625" y="3625850"/>
          <p14:tracePt t="120832" x="428625" y="3589338"/>
          <p14:tracePt t="120836" x="428625" y="3533775"/>
          <p14:tracePt t="120848" x="420688" y="3443288"/>
          <p14:tracePt t="120852" x="392113" y="3333750"/>
          <p14:tracePt t="120864" x="374650" y="3214688"/>
          <p14:tracePt t="120868" x="347663" y="3105150"/>
          <p14:tracePt t="120880" x="319088" y="2995613"/>
          <p14:tracePt t="120884" x="292100" y="2894013"/>
          <p14:tracePt t="120896" x="282575" y="2784475"/>
          <p14:tracePt t="120900" x="238125" y="2647950"/>
          <p14:tracePt t="120912" x="192088" y="2520950"/>
          <p14:tracePt t="120916" x="146050" y="2382838"/>
          <p14:tracePt t="120928" x="100013" y="2273300"/>
          <p14:tracePt t="120932" x="92075" y="2192338"/>
          <p14:tracePt t="121168" x="92075" y="2182813"/>
          <p14:tracePt t="121184" x="92075" y="2192338"/>
          <p14:tracePt t="121188" x="92075" y="2200275"/>
          <p14:tracePt t="121248" x="82550" y="2228850"/>
          <p14:tracePt t="121252" x="82550" y="2236788"/>
          <p14:tracePt t="121264" x="82550" y="2273300"/>
          <p14:tracePt t="121268" x="82550" y="2301875"/>
          <p14:tracePt t="121280" x="73025" y="2355850"/>
          <p14:tracePt t="121284" x="46038" y="2438400"/>
          <p14:tracePt t="121297" x="19050" y="2528888"/>
          <p14:tracePt t="121828" x="146050" y="6337300"/>
          <p14:tracePt t="121843" x="238125" y="6181725"/>
          <p14:tracePt t="121846" x="347663" y="6045200"/>
          <p14:tracePt t="121860" x="474663" y="5881688"/>
          <p14:tracePt t="121862" x="576263" y="5743575"/>
          <p14:tracePt t="121876" x="703263" y="5624513"/>
          <p14:tracePt t="121880" x="839788" y="5487988"/>
          <p14:tracePt t="121892" x="958850" y="5387975"/>
          <p14:tracePt t="121896" x="1077913" y="5278438"/>
          <p14:tracePt t="121906" x="1243013" y="5132388"/>
          <p14:tracePt t="121914" x="1406525" y="4986338"/>
          <p14:tracePt t="121922" x="1579563" y="4830763"/>
          <p14:tracePt t="121928" x="1790700" y="4621213"/>
          <p14:tracePt t="121938" x="1946275" y="4446588"/>
          <p14:tracePt t="121944" x="2046288" y="4292600"/>
          <p14:tracePt t="121954" x="2146300" y="4117975"/>
          <p14:tracePt t="121960" x="2219325" y="3990975"/>
          <p14:tracePt t="121978" x="2311400" y="3725863"/>
          <p14:tracePt t="121986" x="2338388" y="3589338"/>
          <p14:tracePt t="121993" x="2347913" y="3479800"/>
          <p14:tracePt t="122002" x="2347913" y="3370263"/>
          <p14:tracePt t="122006" x="2347913" y="3278188"/>
          <p14:tracePt t="122018" x="2347913" y="3205163"/>
          <p14:tracePt t="122022" x="2347913" y="3141663"/>
          <p14:tracePt t="122040" x="2347913" y="3122613"/>
          <p14:tracePt t="122051" x="2347913" y="3114675"/>
          <p14:tracePt t="122114" x="2357438" y="3068638"/>
          <p14:tracePt t="122118" x="2357438" y="3059113"/>
          <p14:tracePt t="122130" x="2365375" y="3032125"/>
          <p14:tracePt t="122134" x="2393950" y="2986088"/>
          <p14:tracePt t="122146" x="2401888" y="2959100"/>
          <p14:tracePt t="122151" x="2420938" y="2913063"/>
          <p14:tracePt t="122162" x="2430463" y="2867025"/>
          <p14:tracePt t="122166" x="2430463" y="2857500"/>
          <p14:tracePt t="122226" x="2447925" y="2840038"/>
          <p14:tracePt t="122230" x="2457450" y="2830513"/>
          <p14:tracePt t="122243" x="2484438" y="2820988"/>
          <p14:tracePt t="122247" x="2503488" y="2813050"/>
          <p14:tracePt t="122260" x="2520950" y="2794000"/>
          <p14:tracePt t="122262" x="2540000" y="2784475"/>
          <p14:tracePt t="122275" x="2547938" y="2776538"/>
          <p14:tracePt t="122291" x="2557463" y="2776538"/>
          <p14:tracePt t="122294" x="2566988" y="2776538"/>
          <p14:tracePt t="122307" x="2584450" y="2757488"/>
          <p14:tracePt t="122310" x="2593975" y="2740025"/>
          <p14:tracePt t="122322" x="2603500" y="2730500"/>
          <p14:tracePt t="122328" x="2630488" y="2711450"/>
          <p14:tracePt t="122338" x="2657475" y="2693988"/>
          <p14:tracePt t="122343" x="2676525" y="2674938"/>
          <p14:tracePt t="122354" x="2713038" y="2638425"/>
          <p14:tracePt t="122360" x="2740025" y="2611438"/>
          <p14:tracePt t="122514" x="2749550" y="2611438"/>
          <p14:tracePt t="122643" x="2749550" y="2620963"/>
          <p14:tracePt t="122646" x="2759075" y="2638425"/>
          <p14:tracePt t="122659" x="2759075" y="2647950"/>
          <p14:tracePt t="122663" x="2786063" y="2684463"/>
          <p14:tracePt t="122675" x="2786063" y="2693988"/>
          <p14:tracePt t="122692" x="2786063" y="2720975"/>
          <p14:tracePt t="122696" x="2786063" y="2730500"/>
          <p14:tracePt t="122706" x="2786063" y="2740025"/>
          <p14:tracePt t="122711" x="2786063" y="2776538"/>
          <p14:tracePt t="122722" x="2786063" y="2813050"/>
          <p14:tracePt t="122730" x="2786063" y="2857500"/>
          <p14:tracePt t="122738" x="2786063" y="2867025"/>
          <p14:tracePt t="122743" x="2786063" y="2903538"/>
          <p14:tracePt t="122754" x="2786063" y="2940050"/>
          <p14:tracePt t="122760" x="2786063" y="2968625"/>
          <p14:tracePt t="122770" x="2786063" y="2986088"/>
          <p14:tracePt t="122775" x="2786063" y="3013075"/>
          <p14:tracePt t="122786" x="2786063" y="3049588"/>
          <p14:tracePt t="122791" x="2786063" y="3078163"/>
          <p14:tracePt t="122802" x="2786063" y="3095625"/>
          <p14:tracePt t="122806" x="2786063" y="3105150"/>
          <p14:tracePt t="122818" x="2805113" y="3132138"/>
          <p14:tracePt t="122834" x="2805113" y="3151188"/>
          <p14:tracePt t="122838" x="2805113" y="3159125"/>
          <p14:tracePt t="122850" x="2813050" y="3168650"/>
          <p14:tracePt t="122866" x="2813050" y="3178175"/>
          <p14:tracePt t="122870" x="2813050" y="3187700"/>
          <p14:tracePt t="122898" x="2813050" y="3195638"/>
          <p14:tracePt t="122914" x="2822575" y="3205163"/>
          <p14:tracePt t="122918" x="2822575" y="3214688"/>
          <p14:tracePt t="122930" x="2822575" y="3224213"/>
          <p14:tracePt t="122934" x="2832100" y="3241675"/>
          <p14:tracePt t="122946" x="2832100" y="3251200"/>
          <p14:tracePt t="122950" x="2841625" y="3260725"/>
          <p14:tracePt t="123138" x="2841625" y="3278188"/>
          <p14:tracePt t="123142" x="2859088" y="3324225"/>
          <p14:tracePt t="123154" x="2886075" y="3351213"/>
          <p14:tracePt t="123159" x="2905125" y="3397250"/>
          <p14:tracePt t="123170" x="2914650" y="3479800"/>
          <p14:tracePt t="123177" x="2932113" y="3570288"/>
          <p14:tracePt t="123186" x="2941638" y="3679825"/>
          <p14:tracePt t="123195" x="2959100" y="3789363"/>
          <p14:tracePt t="123202" x="2987675" y="3889375"/>
          <p14:tracePt t="123208" x="3014663" y="3981450"/>
          <p14:tracePt t="123218" x="3051175" y="4064000"/>
          <p14:tracePt t="123222" x="3097213" y="4127500"/>
          <p14:tracePt t="123234" x="3097213" y="4137025"/>
          <p14:tracePt t="123238" x="3105150" y="4146550"/>
          <p14:tracePt t="123266" x="3105150" y="4154488"/>
          <p14:tracePt t="123298" x="3105150" y="4164013"/>
          <p14:tracePt t="123612" x="3105150" y="4173538"/>
          <p14:tracePt t="123629" x="3105150" y="4200525"/>
          <p14:tracePt t="123632" x="3105150" y="4210050"/>
          <p14:tracePt t="123645" x="3124200" y="4273550"/>
          <p14:tracePt t="123649" x="3151188" y="4346575"/>
          <p14:tracePt t="123661" x="3160713" y="4446588"/>
          <p14:tracePt t="123665" x="3178175" y="4556125"/>
          <p14:tracePt t="123678" x="3206750" y="4684713"/>
          <p14:tracePt t="123680" x="3252788" y="4821238"/>
          <p14:tracePt t="123694" x="3289300" y="4967288"/>
          <p14:tracePt t="123697" x="3325813" y="5095875"/>
          <p14:tracePt t="123714" x="3425825" y="5378450"/>
          <p14:tracePt t="123728" x="3471863" y="5514975"/>
          <p14:tracePt t="123730" x="3498850" y="5624513"/>
          <p14:tracePt t="123742" x="3516313" y="5726113"/>
          <p14:tracePt t="123745" x="3516313" y="5816600"/>
          <p14:tracePt t="123756" x="3525838" y="5908675"/>
          <p14:tracePt t="123761" x="3544888" y="6018213"/>
          <p14:tracePt t="123772" x="3544888" y="6108700"/>
          <p14:tracePt t="123777" x="3552825" y="6210300"/>
          <p14:tracePt t="123788" x="3562350" y="6300788"/>
          <p14:tracePt t="123793" x="3581400" y="6364288"/>
          <p14:tracePt t="124260" x="3581400" y="6319838"/>
          <p14:tracePt t="124264" x="3571875" y="6254750"/>
          <p14:tracePt t="124278" x="3562350" y="6145213"/>
          <p14:tracePt t="124282" x="3535363" y="6008688"/>
          <p14:tracePt t="124294" x="3489325" y="5862638"/>
          <p14:tracePt t="124296" x="3443288" y="5716588"/>
          <p14:tracePt t="124310" x="3398838" y="5561013"/>
          <p14:tracePt t="124312" x="3333750" y="5397500"/>
          <p14:tracePt t="124325" x="3279775" y="5259388"/>
          <p14:tracePt t="124329" x="3233738" y="5159375"/>
          <p14:tracePt t="124341" x="3206750" y="5086350"/>
          <p14:tracePt t="124344" x="3170238" y="5003800"/>
          <p14:tracePt t="124358" x="3141663" y="4922838"/>
          <p14:tracePt t="124361" x="3105150" y="4857750"/>
          <p14:tracePt t="124372" x="3068638" y="4794250"/>
          <p14:tracePt t="124378" x="3032125" y="4748213"/>
          <p14:tracePt t="124388" x="2995613" y="4702175"/>
          <p14:tracePt t="124394" x="2968625" y="4657725"/>
          <p14:tracePt t="124404" x="2932113" y="4611688"/>
          <p14:tracePt t="124412" x="2895600" y="4548188"/>
          <p14:tracePt t="124420" x="2859088" y="4483100"/>
          <p14:tracePt t="124425" x="2822575" y="4419600"/>
          <p14:tracePt t="124436" x="2795588" y="4337050"/>
          <p14:tracePt t="124444" x="2768600" y="4227513"/>
          <p14:tracePt t="124452" x="2722563" y="4054475"/>
          <p14:tracePt t="124456" x="2686050" y="3889375"/>
          <p14:tracePt t="124468" x="2649538" y="3743325"/>
          <p14:tracePt t="124473" x="2620963" y="3643313"/>
          <p14:tracePt t="124484" x="2603500" y="3589338"/>
          <p14:tracePt t="124488" x="2603500" y="3570288"/>
          <p14:tracePt t="124500" x="2603500" y="3552825"/>
          <p14:tracePt t="124504" x="2603500" y="3543300"/>
          <p14:tracePt t="124516" x="2603500" y="3516313"/>
          <p14:tracePt t="124522" x="2603500" y="3497263"/>
          <p14:tracePt t="124532" x="2603500" y="3487738"/>
          <p14:tracePt t="124537" x="2603500" y="3470275"/>
          <p14:tracePt t="124549" x="2603500" y="3443288"/>
          <p14:tracePt t="124552" x="2603500" y="3424238"/>
          <p14:tracePt t="124564" x="2603500" y="3397250"/>
          <p14:tracePt t="124569" x="2620963" y="3341688"/>
          <p14:tracePt t="124580" x="2630488" y="3314700"/>
          <p14:tracePt t="124584" x="2640013" y="3241675"/>
          <p14:tracePt t="124597" x="2649538" y="3141663"/>
          <p14:tracePt t="124600" x="2649538" y="3032125"/>
          <p14:tracePt t="124613" x="2649538" y="2922588"/>
          <p14:tracePt t="124616" x="2649538" y="2830513"/>
          <p14:tracePt t="124628" x="2649538" y="2757488"/>
          <p14:tracePt t="124632" x="2649538" y="2703513"/>
          <p14:tracePt t="124645" x="2649538" y="2657475"/>
          <p14:tracePt t="124661" x="2649538" y="2638425"/>
          <p14:tracePt t="124664" x="2649538" y="2630488"/>
          <p14:tracePt t="124676" x="2649538" y="2620963"/>
          <p14:tracePt t="124998" x="2640013" y="2620963"/>
          <p14:tracePt t="125014" x="2620963" y="2630488"/>
          <p14:tracePt t="125018" x="2613025" y="2630488"/>
          <p14:tracePt t="128269" x="2649538" y="2630488"/>
          <p14:tracePt t="128272" x="2657475" y="2630488"/>
          <p14:tracePt t="128284" x="2941638" y="2611438"/>
          <p14:tracePt t="128288" x="3141663" y="2601913"/>
          <p14:tracePt t="128300" x="3343275" y="2601913"/>
          <p14:tracePt t="128304" x="3489325" y="2601913"/>
          <p14:tracePt t="128316" x="3617913" y="2601913"/>
          <p14:tracePt t="128320" x="3708400" y="2601913"/>
          <p14:tracePt t="128332" x="3717925" y="2601913"/>
          <p14:tracePt t="128336" x="3735388" y="2601913"/>
          <p14:tracePt t="128349" x="3763963" y="2601913"/>
          <p14:tracePt t="128352" x="3790950" y="2601913"/>
          <p14:tracePt t="128365" x="3800475" y="2601913"/>
          <p14:tracePt t="128368" x="3817938" y="2601913"/>
          <p14:tracePt t="128380" x="3873500" y="2601913"/>
          <p14:tracePt t="128384" x="3900488" y="2601913"/>
          <p14:tracePt t="128397" x="3956050" y="2601913"/>
          <p14:tracePt t="128400" x="4010025" y="2601913"/>
          <p14:tracePt t="128412" x="4083050" y="2601913"/>
          <p14:tracePt t="128416" x="4175125" y="2601913"/>
          <p14:tracePt t="128430" x="4265613" y="2601913"/>
          <p14:tracePt t="128432" x="4330700" y="2611438"/>
          <p14:tracePt t="128445" x="4384675" y="2630488"/>
          <p14:tracePt t="128448" x="4448175" y="2638425"/>
          <p14:tracePt t="128462" x="4467225" y="2638425"/>
          <p14:tracePt t="128464" x="4494213" y="2638425"/>
          <p14:tracePt t="128478" x="4540250" y="2638425"/>
          <p14:tracePt t="128480" x="4594225" y="2638425"/>
          <p14:tracePt t="128494" x="4722813" y="2638425"/>
          <p14:tracePt t="128496" x="4887913" y="2657475"/>
          <p14:tracePt t="128510" x="5070475" y="2667000"/>
          <p14:tracePt t="128513" x="5289550" y="2667000"/>
          <p14:tracePt t="128525" x="5518150" y="2667000"/>
          <p14:tracePt t="128528" x="5773738" y="2667000"/>
          <p14:tracePt t="128541" x="6075363" y="2667000"/>
          <p14:tracePt t="128544" x="6411913" y="2667000"/>
          <p14:tracePt t="128558" x="6750050" y="2667000"/>
          <p14:tracePt t="128560" x="7161213" y="2667000"/>
          <p14:tracePt t="128573" x="7426325" y="2667000"/>
          <p14:tracePt t="128576" x="7754938" y="2667000"/>
          <p14:tracePt t="128588" x="8129588" y="2667000"/>
          <p14:tracePt t="128593" x="8467725" y="2667000"/>
          <p14:tracePt t="128605" x="8769350" y="2667000"/>
          <p14:tracePt t="128610" x="9088438" y="27114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LI: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unit and non-unit fractions</a:t>
            </a:r>
            <a:endParaRPr kumimoji="0" lang="en-GB" sz="2800" b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AC906B8-3024-4CFD-B7F9-04E56E2C9B1E}"/>
                  </a:ext>
                </a:extLst>
              </p:cNvPr>
              <p:cNvSpPr txBox="1"/>
              <p:nvPr/>
            </p:nvSpPr>
            <p:spPr>
              <a:xfrm>
                <a:off x="2071002" y="1865137"/>
                <a:ext cx="2320243" cy="23971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80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80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80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AC906B8-3024-4CFD-B7F9-04E56E2C9B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1002" y="1865137"/>
                <a:ext cx="2320243" cy="23971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1ED483AC-DA73-46F5-9AF2-4C7A98C00B76}"/>
              </a:ext>
            </a:extLst>
          </p:cNvPr>
          <p:cNvSpPr txBox="1"/>
          <p:nvPr/>
        </p:nvSpPr>
        <p:spPr>
          <a:xfrm>
            <a:off x="2286000" y="1331153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a fraction?</a:t>
            </a: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4CBD16-75D4-485D-96D7-CAA13157FD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158" y="2338387"/>
            <a:ext cx="2409825" cy="2181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469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487"/>
    </mc:Choice>
    <mc:Fallback>
      <p:transition spd="slow" advTm="140487"/>
    </mc:Fallback>
  </mc:AlternateContent>
  <p:extLst>
    <p:ext uri="{3A86A75C-4F4B-4683-9AE1-C65F6400EC91}">
      <p14:laserTraceLst xmlns:p14="http://schemas.microsoft.com/office/powerpoint/2010/main">
        <p14:tracePtLst>
          <p14:tracePt t="6457" x="3308350" y="6165850"/>
          <p14:tracePt t="11181" x="2759075" y="6765925"/>
          <p14:tracePt t="11195" x="2805113" y="6692900"/>
          <p14:tracePt t="11208" x="2895600" y="6583363"/>
          <p14:tracePt t="11211" x="3141663" y="6364288"/>
          <p14:tracePt t="11224" x="3571875" y="5954713"/>
          <p14:tracePt t="11227" x="4065588" y="5514975"/>
          <p14:tracePt t="11240" x="4440238" y="5122863"/>
          <p14:tracePt t="11244" x="4676775" y="4721225"/>
          <p14:tracePt t="11259" x="4776788" y="4410075"/>
          <p14:tracePt t="11260" x="4851400" y="4154488"/>
          <p14:tracePt t="11270" x="4914900" y="3927475"/>
          <p14:tracePt t="11279" x="4960938" y="3752850"/>
          <p14:tracePt t="11286" x="4997450" y="3589338"/>
          <p14:tracePt t="11292" x="5005388" y="3443288"/>
          <p14:tracePt t="11302" x="5033963" y="3341688"/>
          <p14:tracePt t="11310" x="5051425" y="3268663"/>
          <p14:tracePt t="11318" x="5051425" y="3214688"/>
          <p14:tracePt t="11325" x="5033963" y="3151188"/>
          <p14:tracePt t="11334" x="4997450" y="3105150"/>
          <p14:tracePt t="11341" x="4951413" y="3068638"/>
          <p14:tracePt t="11350" x="4887913" y="3032125"/>
          <p14:tracePt t="11355" x="4813300" y="3013075"/>
          <p14:tracePt t="11366" x="4768850" y="3005138"/>
          <p14:tracePt t="11371" x="4749800" y="2995613"/>
          <p14:tracePt t="11382" x="4740275" y="2976563"/>
          <p14:tracePt t="11386" x="4740275" y="2968625"/>
          <p14:tracePt t="11398" x="4740275" y="2922588"/>
          <p14:tracePt t="11409" x="4740275" y="2886075"/>
          <p14:tracePt t="11414" x="4740275" y="2840038"/>
          <p14:tracePt t="11418" x="4740275" y="2757488"/>
          <p14:tracePt t="11430" x="4740275" y="2647950"/>
          <p14:tracePt t="11436" x="4722813" y="2538413"/>
          <p14:tracePt t="11446" x="4649788" y="2382838"/>
          <p14:tracePt t="11450" x="4530725" y="2265363"/>
          <p14:tracePt t="11462" x="4394200" y="2155825"/>
          <p14:tracePt t="11466" x="4192588" y="2054225"/>
          <p14:tracePt t="11478" x="4019550" y="1981200"/>
          <p14:tracePt t="11482" x="3854450" y="1898650"/>
          <p14:tracePt t="11495" x="3625850" y="1798638"/>
          <p14:tracePt t="11498" x="3452813" y="1698625"/>
          <p14:tracePt t="11511" x="3316288" y="1625600"/>
          <p14:tracePt t="11514" x="3197225" y="1533525"/>
          <p14:tracePt t="11527" x="3114675" y="1479550"/>
          <p14:tracePt t="11530" x="3068638" y="1433513"/>
          <p14:tracePt t="11543" x="3060700" y="1423988"/>
          <p14:tracePt t="11546" x="3060700" y="1416050"/>
          <p14:tracePt t="11559" x="3051175" y="1406525"/>
          <p14:tracePt t="11574" x="3051175" y="1370013"/>
          <p14:tracePt t="11578" x="3060700" y="1333500"/>
          <p14:tracePt t="11593" x="3068638" y="1277938"/>
          <p14:tracePt t="11594" x="3097213" y="1187450"/>
          <p14:tracePt t="11607" x="3114675" y="1087438"/>
          <p14:tracePt t="11610" x="3124200" y="1014413"/>
          <p14:tracePt t="11623" x="3141663" y="931863"/>
          <p14:tracePt t="11626" x="3160713" y="885825"/>
          <p14:tracePt t="11639" x="3187700" y="839788"/>
          <p14:tracePt t="11642" x="3233738" y="793750"/>
          <p14:tracePt t="11659" x="3260725" y="766763"/>
          <p14:tracePt t="11662" x="3297238" y="712788"/>
          <p14:tracePt t="11670" x="3370263" y="647700"/>
          <p14:tracePt t="11677" x="3452813" y="574675"/>
          <p14:tracePt t="11686" x="3535363" y="511175"/>
          <p14:tracePt t="11691" x="3617913" y="457200"/>
          <p14:tracePt t="11702" x="3698875" y="401638"/>
          <p14:tracePt t="11707" x="3763963" y="355600"/>
          <p14:tracePt t="11718" x="3827463" y="347663"/>
          <p14:tracePt t="11727" x="3863975" y="338138"/>
          <p14:tracePt t="11734" x="3873500" y="338138"/>
          <p14:tracePt t="11743" x="3883025" y="338138"/>
          <p14:tracePt t="11750" x="3890963" y="365125"/>
          <p14:tracePt t="11755" x="3890963" y="374650"/>
          <p14:tracePt t="11766" x="3890963" y="384175"/>
          <p14:tracePt t="11771" x="3890963" y="392113"/>
          <p14:tracePt t="11783" x="3890963" y="401638"/>
          <p14:tracePt t="11786" x="3890963" y="411163"/>
          <p14:tracePt t="11798" x="3890963" y="428625"/>
          <p14:tracePt t="11803" x="3890963" y="438150"/>
          <p14:tracePt t="11814" x="3890963" y="447675"/>
          <p14:tracePt t="11818" x="3883025" y="447675"/>
          <p14:tracePt t="11830" x="3873500" y="457200"/>
          <p14:tracePt t="11834" x="3873500" y="465138"/>
          <p14:tracePt t="11846" x="3854450" y="474663"/>
          <p14:tracePt t="11850" x="3846513" y="493713"/>
          <p14:tracePt t="11862" x="3836988" y="501650"/>
          <p14:tracePt t="11866" x="3817938" y="520700"/>
          <p14:tracePt t="11878" x="3817938" y="530225"/>
          <p14:tracePt t="11911" x="3817938" y="538163"/>
          <p14:tracePt t="11926" x="3800475" y="557213"/>
          <p14:tracePt t="11930" x="3790950" y="566738"/>
          <p14:tracePt t="11944" x="3773488" y="584200"/>
          <p14:tracePt t="11946" x="3754438" y="603250"/>
          <p14:tracePt t="11958" x="3708400" y="639763"/>
          <p14:tracePt t="11962" x="3644900" y="676275"/>
          <p14:tracePt t="11977" x="3608388" y="720725"/>
          <p14:tracePt t="11979" x="3608388" y="730250"/>
          <p14:tracePt t="11991" x="3589338" y="739775"/>
          <p14:tracePt t="11994" x="3581400" y="749300"/>
          <p14:tracePt t="12007" x="3571875" y="757238"/>
          <p14:tracePt t="12010" x="3552825" y="766763"/>
          <p14:tracePt t="12026" x="3544888" y="776288"/>
          <p14:tracePt t="12029" x="3525838" y="793750"/>
          <p14:tracePt t="12041" x="3508375" y="793750"/>
          <p14:tracePt t="12043" x="3498850" y="793750"/>
          <p14:tracePt t="12056" x="3489325" y="793750"/>
          <p14:tracePt t="12061" x="3479800" y="793750"/>
          <p14:tracePt t="12071" x="3471863" y="793750"/>
          <p14:tracePt t="12075" x="3471863" y="785813"/>
          <p14:tracePt t="12086" x="3471863" y="776288"/>
          <p14:tracePt t="12091" x="3471863" y="757238"/>
          <p14:tracePt t="12103" x="3452813" y="712788"/>
          <p14:tracePt t="12108" x="3452813" y="684213"/>
          <p14:tracePt t="12118" x="3443288" y="676275"/>
          <p14:tracePt t="12512" x="3462338" y="676275"/>
          <p14:tracePt t="12516" x="3479800" y="676275"/>
          <p14:tracePt t="12528" x="3535363" y="676275"/>
          <p14:tracePt t="12532" x="3571875" y="676275"/>
          <p14:tracePt t="12545" x="3617913" y="676275"/>
          <p14:tracePt t="12548" x="3671888" y="676275"/>
          <p14:tracePt t="12560" x="3727450" y="676275"/>
          <p14:tracePt t="12564" x="3781425" y="676275"/>
          <p14:tracePt t="12576" x="3836988" y="676275"/>
          <p14:tracePt t="12580" x="3890963" y="676275"/>
          <p14:tracePt t="12592" x="3937000" y="676275"/>
          <p14:tracePt t="12596" x="3956050" y="676275"/>
          <p14:tracePt t="12608" x="3973513" y="676275"/>
          <p14:tracePt t="12612" x="3992563" y="676275"/>
          <p14:tracePt t="12625" x="4000500" y="676275"/>
          <p14:tracePt t="12641" x="4010025" y="676275"/>
          <p14:tracePt t="12657" x="4019550" y="676275"/>
          <p14:tracePt t="12660" x="4029075" y="676275"/>
          <p14:tracePt t="12674" x="4046538" y="676275"/>
          <p14:tracePt t="12677" x="4073525" y="684213"/>
          <p14:tracePt t="12689" x="4083050" y="693738"/>
          <p14:tracePt t="12692" x="4110038" y="703263"/>
          <p14:tracePt t="12706" x="4119563" y="703263"/>
          <p14:tracePt t="12720" x="4129088" y="703263"/>
          <p14:tracePt t="13810" x="4146550" y="703263"/>
          <p14:tracePt t="13814" x="4156075" y="703263"/>
          <p14:tracePt t="13826" x="4192588" y="703263"/>
          <p14:tracePt t="13830" x="4211638" y="703263"/>
          <p14:tracePt t="13842" x="4256088" y="703263"/>
          <p14:tracePt t="13846" x="4311650" y="703263"/>
          <p14:tracePt t="13860" x="4367213" y="703263"/>
          <p14:tracePt t="13862" x="4440238" y="703263"/>
          <p14:tracePt t="13874" x="4513263" y="703263"/>
          <p14:tracePt t="13878" x="4567238" y="703263"/>
          <p14:tracePt t="13892" x="4630738" y="703263"/>
          <p14:tracePt t="13894" x="4667250" y="703263"/>
          <p14:tracePt t="13909" x="4703763" y="703263"/>
          <p14:tracePt t="13911" x="4759325" y="703263"/>
          <p14:tracePt t="13926" x="4878388" y="703263"/>
          <p14:tracePt t="13940" x="4932363" y="703263"/>
          <p14:tracePt t="13943" x="5005388" y="703263"/>
          <p14:tracePt t="13956" x="5024438" y="703263"/>
          <p14:tracePt t="13958" x="5033963" y="703263"/>
          <p14:tracePt t="14163" x="5041900" y="703263"/>
          <p14:tracePt t="14166" x="5051425" y="703263"/>
          <p14:tracePt t="14194" x="5060950" y="703263"/>
          <p14:tracePt t="14198" x="5070475" y="703263"/>
          <p14:tracePt t="14211" x="5078413" y="703263"/>
          <p14:tracePt t="14217" x="5106988" y="703263"/>
          <p14:tracePt t="14227" x="5124450" y="703263"/>
          <p14:tracePt t="14230" x="5143500" y="703263"/>
          <p14:tracePt t="14434" x="5160963" y="703263"/>
          <p14:tracePt t="14438" x="5170488" y="703263"/>
          <p14:tracePt t="14450" x="5207000" y="703263"/>
          <p14:tracePt t="14455" x="5233988" y="703263"/>
          <p14:tracePt t="14466" x="5260975" y="703263"/>
          <p14:tracePt t="14470" x="5270500" y="703263"/>
          <p14:tracePt t="14754" x="5243513" y="703263"/>
          <p14:tracePt t="14758" x="5224463" y="703263"/>
          <p14:tracePt t="14770" x="5197475" y="712788"/>
          <p14:tracePt t="14776" x="5151438" y="739775"/>
          <p14:tracePt t="14786" x="5070475" y="757238"/>
          <p14:tracePt t="14791" x="4978400" y="803275"/>
          <p14:tracePt t="14802" x="4878388" y="849313"/>
          <p14:tracePt t="14808" x="4795838" y="885825"/>
          <p14:tracePt t="14818" x="4695825" y="931863"/>
          <p14:tracePt t="14823" x="4603750" y="985838"/>
          <p14:tracePt t="14834" x="4503738" y="1041400"/>
          <p14:tracePt t="14842" x="4403725" y="1095375"/>
          <p14:tracePt t="14850" x="4284663" y="1168400"/>
          <p14:tracePt t="14855" x="4165600" y="1241425"/>
          <p14:tracePt t="14866" x="4029075" y="1323975"/>
          <p14:tracePt t="14870" x="3854450" y="1416050"/>
          <p14:tracePt t="14882" x="3698875" y="1506538"/>
          <p14:tracePt t="14886" x="3552825" y="1598613"/>
          <p14:tracePt t="14898" x="3370263" y="1716088"/>
          <p14:tracePt t="14902" x="3214688" y="1817688"/>
          <p14:tracePt t="14914" x="3078163" y="1927225"/>
          <p14:tracePt t="14918" x="2941638" y="2036763"/>
          <p14:tracePt t="14930" x="2841625" y="2119313"/>
          <p14:tracePt t="14934" x="2740025" y="2209800"/>
          <p14:tracePt t="14946" x="2667000" y="2292350"/>
          <p14:tracePt t="14950" x="2630488" y="2355850"/>
          <p14:tracePt t="14979" x="2566988" y="2438400"/>
          <p14:tracePt t="14981" x="2547938" y="2447925"/>
          <p14:tracePt t="14984" x="2540000" y="2474913"/>
          <p14:tracePt t="14996" x="2530475" y="2484438"/>
          <p14:tracePt t="15000" x="2530475" y="2492375"/>
          <p14:tracePt t="15076" x="2511425" y="2492375"/>
          <p14:tracePt t="15080" x="2493963" y="2492375"/>
          <p14:tracePt t="15093" x="2484438" y="2492375"/>
          <p14:tracePt t="15110" x="2474913" y="2492375"/>
          <p14:tracePt t="15128" x="2466975" y="2465388"/>
          <p14:tracePt t="15140" x="2474913" y="2419350"/>
          <p14:tracePt t="15144" x="2484438" y="2392363"/>
          <p14:tracePt t="15159" x="2530475" y="2355850"/>
          <p14:tracePt t="15162" x="2566988" y="2292350"/>
          <p14:tracePt t="15174" x="2603500" y="2246313"/>
          <p14:tracePt t="15176" x="2630488" y="2219325"/>
          <p14:tracePt t="15190" x="2676525" y="2182813"/>
          <p14:tracePt t="15193" x="2740025" y="2146300"/>
          <p14:tracePt t="15207" x="2805113" y="2100263"/>
          <p14:tracePt t="15211" x="2849563" y="2082800"/>
          <p14:tracePt t="15220" x="2905125" y="2046288"/>
          <p14:tracePt t="15225" x="2914650" y="2046288"/>
          <p14:tracePt t="15236" x="2922588" y="2027238"/>
          <p14:tracePt t="15241" x="2932113" y="2017713"/>
          <p14:tracePt t="15252" x="2932113" y="2009775"/>
          <p14:tracePt t="15258" x="2932113" y="2000250"/>
          <p14:tracePt t="15268" x="2932113" y="1990725"/>
          <p14:tracePt t="15285" x="2932113" y="1981200"/>
          <p14:tracePt t="15290" x="2932113" y="1973263"/>
          <p14:tracePt t="15300" x="2932113" y="1963738"/>
          <p14:tracePt t="15306" x="2932113" y="1954213"/>
          <p14:tracePt t="15316" x="2932113" y="1944688"/>
          <p14:tracePt t="15320" x="2932113" y="1935163"/>
          <p14:tracePt t="15332" x="2932113" y="1927225"/>
          <p14:tracePt t="15336" x="2932113" y="1908175"/>
          <p14:tracePt t="15348" x="2932113" y="1898650"/>
          <p14:tracePt t="15352" x="2932113" y="1890713"/>
          <p14:tracePt t="15364" x="2922588" y="1881188"/>
          <p14:tracePt t="15368" x="2914650" y="1871663"/>
          <p14:tracePt t="15380" x="2895600" y="1862138"/>
          <p14:tracePt t="15384" x="2886075" y="1854200"/>
          <p14:tracePt t="15396" x="2878138" y="1854200"/>
          <p14:tracePt t="15400" x="2868613" y="1854200"/>
          <p14:tracePt t="15412" x="2868613" y="1844675"/>
          <p14:tracePt t="15428" x="2859088" y="1835150"/>
          <p14:tracePt t="15432" x="2849563" y="1825625"/>
          <p14:tracePt t="15444" x="2841625" y="1817688"/>
          <p14:tracePt t="15460" x="2832100" y="1808163"/>
          <p14:tracePt t="15476" x="2822575" y="1808163"/>
          <p14:tracePt t="15508" x="2813050" y="1808163"/>
          <p14:tracePt t="15525" x="2805113" y="1808163"/>
          <p14:tracePt t="15672" x="2805113" y="1817688"/>
          <p14:tracePt t="15684" x="2805113" y="1825625"/>
          <p14:tracePt t="15689" x="2805113" y="1835150"/>
          <p14:tracePt t="16108" x="2813050" y="1835150"/>
          <p14:tracePt t="16126" x="2822575" y="1835150"/>
          <p14:tracePt t="16129" x="2832100" y="1835150"/>
          <p14:tracePt t="16140" x="2868613" y="1835150"/>
          <p14:tracePt t="16144" x="2922588" y="1835150"/>
          <p14:tracePt t="16158" x="2978150" y="1835150"/>
          <p14:tracePt t="16160" x="3024188" y="1835150"/>
          <p14:tracePt t="16174" x="3078163" y="1835150"/>
          <p14:tracePt t="16177" x="3151188" y="1835150"/>
          <p14:tracePt t="16193" x="3224213" y="1835150"/>
          <p14:tracePt t="16195" x="3297238" y="1835150"/>
          <p14:tracePt t="16208" x="3343275" y="1835150"/>
          <p14:tracePt t="16210" x="3398838" y="1835150"/>
          <p14:tracePt t="16222" x="3416300" y="1835150"/>
          <p14:tracePt t="16320" x="3398838" y="1835150"/>
          <p14:tracePt t="16332" x="3389313" y="1835150"/>
          <p14:tracePt t="16336" x="3379788" y="1844675"/>
          <p14:tracePt t="16348" x="3333750" y="1844675"/>
          <p14:tracePt t="16352" x="3316288" y="1854200"/>
          <p14:tracePt t="16364" x="3270250" y="1881188"/>
          <p14:tracePt t="16368" x="3233738" y="1890713"/>
          <p14:tracePt t="16380" x="3197225" y="1908175"/>
          <p14:tracePt t="16384" x="3151188" y="1927225"/>
          <p14:tracePt t="16396" x="3087688" y="1954213"/>
          <p14:tracePt t="16400" x="3041650" y="1973263"/>
          <p14:tracePt t="16413" x="3024188" y="1981200"/>
          <p14:tracePt t="16416" x="3005138" y="1990725"/>
          <p14:tracePt t="16734" x="2995613" y="1990725"/>
          <p14:tracePt t="16766" x="2987675" y="1990725"/>
          <p14:tracePt t="16799" x="2978150" y="1990725"/>
          <p14:tracePt t="16802" x="2968625" y="1990725"/>
          <p14:tracePt t="16894" x="2959100" y="1990725"/>
          <p14:tracePt t="16910" x="2951163" y="1990725"/>
          <p14:tracePt t="16914" x="2941638" y="1981200"/>
          <p14:tracePt t="16927" x="2922588" y="1973263"/>
          <p14:tracePt t="16930" x="2914650" y="1973263"/>
          <p14:tracePt t="16946" x="2905125" y="1963738"/>
          <p14:tracePt t="16958" x="2905125" y="1954213"/>
          <p14:tracePt t="16962" x="2895600" y="1954213"/>
          <p14:tracePt t="16977" x="2878138" y="1935163"/>
          <p14:tracePt t="16978" x="2868613" y="1935163"/>
          <p14:tracePt t="16991" x="2859088" y="1917700"/>
          <p14:tracePt t="16994" x="2832100" y="1898650"/>
          <p14:tracePt t="17007" x="2832100" y="1890713"/>
          <p14:tracePt t="17026" x="2822575" y="1881188"/>
          <p14:tracePt t="17039" x="2813050" y="1871663"/>
          <p14:tracePt t="17073" x="2805113" y="1862138"/>
          <p14:tracePt t="17086" x="2795588" y="1854200"/>
          <p14:tracePt t="17092" x="2795588" y="1844675"/>
          <p14:tracePt t="26516" x="2786063" y="1808163"/>
          <p14:tracePt t="26520" x="2786063" y="1798638"/>
          <p14:tracePt t="26533" x="2740025" y="1643063"/>
          <p14:tracePt t="26541" x="2713038" y="1460500"/>
          <p14:tracePt t="26548" x="2620963" y="1160463"/>
          <p14:tracePt t="26554" x="2530475" y="922338"/>
          <p14:tracePt t="26564" x="2484438" y="812800"/>
          <p14:tracePt t="26568" x="2484438" y="793750"/>
          <p14:tracePt t="26580" x="2474913" y="785813"/>
          <p14:tracePt t="26696" x="2438400" y="785813"/>
          <p14:tracePt t="26709" x="2401888" y="785813"/>
          <p14:tracePt t="26712" x="2384425" y="785813"/>
          <p14:tracePt t="26728" x="2365375" y="785813"/>
          <p14:tracePt t="26804" x="2357438" y="793750"/>
          <p14:tracePt t="26808" x="2357438" y="803275"/>
          <p14:tracePt t="26822" x="2301875" y="849313"/>
          <p14:tracePt t="26825" x="2265363" y="885825"/>
          <p14:tracePt t="26838" x="2201863" y="939800"/>
          <p14:tracePt t="26840" x="2119313" y="1004888"/>
          <p14:tracePt t="26853" x="2036763" y="1095375"/>
          <p14:tracePt t="26857" x="1954213" y="1160463"/>
          <p14:tracePt t="26868" x="1863725" y="1233488"/>
          <p14:tracePt t="26874" x="1763713" y="1306513"/>
          <p14:tracePt t="26884" x="1681163" y="1379538"/>
          <p14:tracePt t="26890" x="1598613" y="1460500"/>
          <p14:tracePt t="26900" x="1516063" y="1525588"/>
          <p14:tracePt t="26906" x="1462088" y="1598613"/>
          <p14:tracePt t="26916" x="1406525" y="1662113"/>
          <p14:tracePt t="26921" x="1370013" y="1708150"/>
          <p14:tracePt t="26932" x="1333500" y="1752600"/>
          <p14:tracePt t="26937" x="1296988" y="1808163"/>
          <p14:tracePt t="26948" x="1250950" y="1854200"/>
          <p14:tracePt t="26955" x="1187450" y="1908175"/>
          <p14:tracePt t="26973" x="1022350" y="1990725"/>
          <p14:tracePt t="26980" x="941388" y="2027238"/>
          <p14:tracePt t="26985" x="876300" y="2063750"/>
          <p14:tracePt t="26996" x="812800" y="2100263"/>
          <p14:tracePt t="27000" x="795338" y="2109788"/>
          <p14:tracePt t="27012" x="776288" y="2109788"/>
          <p14:tracePt t="27016" x="776288" y="2119313"/>
          <p14:tracePt t="27030" x="766763" y="2127250"/>
          <p14:tracePt t="27046" x="766763" y="2136775"/>
          <p14:tracePt t="27050" x="749300" y="2146300"/>
          <p14:tracePt t="27062" x="739775" y="2146300"/>
          <p14:tracePt t="27067" x="712788" y="2163763"/>
          <p14:tracePt t="27078" x="685800" y="2173288"/>
          <p14:tracePt t="27083" x="639763" y="2192338"/>
          <p14:tracePt t="27094" x="603250" y="2219325"/>
          <p14:tracePt t="27098" x="584200" y="2236788"/>
          <p14:tracePt t="27110" x="566738" y="2246313"/>
          <p14:tracePt t="27115" x="557213" y="2255838"/>
          <p14:tracePt t="27126" x="557213" y="2265363"/>
          <p14:tracePt t="27130" x="547688" y="2265363"/>
          <p14:tracePt t="27142" x="539750" y="2265363"/>
          <p14:tracePt t="27147" x="530225" y="2273300"/>
          <p14:tracePt t="27159" x="520700" y="2282825"/>
          <p14:tracePt t="27174" x="511175" y="2282825"/>
          <p14:tracePt t="27178" x="501650" y="2282825"/>
          <p14:tracePt t="27190" x="474663" y="2292350"/>
          <p14:tracePt t="27194" x="447675" y="2301875"/>
          <p14:tracePt t="27207" x="420688" y="2309813"/>
          <p14:tracePt t="27210" x="401638" y="2319338"/>
          <p14:tracePt t="27223" x="355600" y="2328863"/>
          <p14:tracePt t="27226" x="328613" y="2346325"/>
          <p14:tracePt t="27239" x="274638" y="2365375"/>
          <p14:tracePt t="27242" x="209550" y="2365375"/>
          <p14:tracePt t="27255" x="173038" y="2365375"/>
          <p14:tracePt t="27259" x="119063" y="2365375"/>
          <p14:tracePt t="27271" x="92075" y="2365375"/>
          <p14:tracePt t="27274" x="63500" y="2365375"/>
          <p14:tracePt t="27288" x="26988" y="2365375"/>
          <p14:tracePt t="27446" x="26988" y="2355850"/>
          <p14:tracePt t="27450" x="26988" y="2346325"/>
          <p14:tracePt t="27638" x="26988" y="2338388"/>
          <p14:tracePt t="28014" x="26988" y="2328863"/>
          <p14:tracePt t="28030" x="26988" y="2309813"/>
          <p14:tracePt t="28034" x="26988" y="2301875"/>
          <p14:tracePt t="29810" x="46038" y="2301875"/>
          <p14:tracePt t="29814" x="55563" y="2301875"/>
          <p14:tracePt t="29826" x="63500" y="2301875"/>
          <p14:tracePt t="29938" x="73025" y="2292350"/>
          <p14:tracePt t="29954" x="100013" y="2282825"/>
          <p14:tracePt t="29976" x="100013" y="2273300"/>
          <p14:tracePt t="30338" x="100013" y="2282825"/>
          <p14:tracePt t="30355" x="100013" y="2301875"/>
          <p14:tracePt t="30358" x="100013" y="2346325"/>
          <p14:tracePt t="30374" x="100013" y="2374900"/>
          <p14:tracePt t="30386" x="100013" y="2419350"/>
          <p14:tracePt t="30392" x="100013" y="2438400"/>
          <p14:tracePt t="30405" x="100013" y="2465388"/>
          <p14:tracePt t="30407" x="100013" y="2484438"/>
          <p14:tracePt t="30418" x="100013" y="2511425"/>
          <p14:tracePt t="30422" x="100013" y="2528888"/>
          <p14:tracePt t="30435" x="100013" y="2538413"/>
          <p14:tracePt t="30439" x="100013" y="2547938"/>
          <p14:tracePt t="30456" x="100013" y="2565400"/>
          <p14:tracePt t="30466" x="100013" y="2584450"/>
          <p14:tracePt t="30471" x="100013" y="2601913"/>
          <p14:tracePt t="30482" x="100013" y="2630488"/>
          <p14:tracePt t="30490" x="100013" y="2674938"/>
          <p14:tracePt t="30498" x="100013" y="2711450"/>
          <p14:tracePt t="30504" x="100013" y="2740025"/>
          <p14:tracePt t="30514" x="100013" y="2794000"/>
          <p14:tracePt t="30523" x="100013" y="2830513"/>
          <p14:tracePt t="30530" x="100013" y="2857500"/>
          <p14:tracePt t="30535" x="100013" y="2894013"/>
          <p14:tracePt t="30548" x="100013" y="2949575"/>
          <p14:tracePt t="30554" x="100013" y="2995613"/>
          <p14:tracePt t="30564" x="100013" y="3049588"/>
          <p14:tracePt t="30575" x="100013" y="3086100"/>
          <p14:tracePt t="30580" x="100013" y="3132138"/>
          <p14:tracePt t="30584" x="100013" y="3168650"/>
          <p14:tracePt t="30596" x="100013" y="3214688"/>
          <p14:tracePt t="30600" x="100013" y="3251200"/>
          <p14:tracePt t="30612" x="100013" y="3297238"/>
          <p14:tracePt t="30616" x="100013" y="3351213"/>
          <p14:tracePt t="30628" x="100013" y="3406775"/>
          <p14:tracePt t="30632" x="100013" y="3460750"/>
          <p14:tracePt t="30644" x="119063" y="3506788"/>
          <p14:tracePt t="30648" x="119063" y="3543300"/>
          <p14:tracePt t="30661" x="128588" y="3589338"/>
          <p14:tracePt t="30664" x="136525" y="3625850"/>
          <p14:tracePt t="30676" x="146050" y="3670300"/>
          <p14:tracePt t="30680" x="155575" y="3716338"/>
          <p14:tracePt t="30693" x="173038" y="3771900"/>
          <p14:tracePt t="30696" x="182563" y="3835400"/>
          <p14:tracePt t="30708" x="192088" y="3889375"/>
          <p14:tracePt t="30713" x="209550" y="3971925"/>
          <p14:tracePt t="30725" x="219075" y="4044950"/>
          <p14:tracePt t="30728" x="228600" y="4117975"/>
          <p14:tracePt t="30740" x="246063" y="4183063"/>
          <p14:tracePt t="30744" x="246063" y="4219575"/>
          <p14:tracePt t="30756" x="255588" y="4283075"/>
          <p14:tracePt t="30760" x="255588" y="4319588"/>
          <p14:tracePt t="30772" x="255588" y="4365625"/>
          <p14:tracePt t="30776" x="255588" y="4392613"/>
          <p14:tracePt t="30789" x="255588" y="4419600"/>
          <p14:tracePt t="30792" x="255588" y="4446588"/>
          <p14:tracePt t="30805" x="255588" y="4492625"/>
          <p14:tracePt t="30808" x="255588" y="4519613"/>
          <p14:tracePt t="30821" x="255588" y="4548188"/>
          <p14:tracePt t="30824" x="255588" y="4592638"/>
          <p14:tracePt t="30837" x="265113" y="4648200"/>
          <p14:tracePt t="30840" x="274638" y="4684713"/>
          <p14:tracePt t="30855" x="282575" y="4730750"/>
          <p14:tracePt t="30860" x="282575" y="4775200"/>
          <p14:tracePt t="30868" x="301625" y="4803775"/>
          <p14:tracePt t="30874" x="319088" y="4848225"/>
          <p14:tracePt t="30884" x="355600" y="4913313"/>
          <p14:tracePt t="30889" x="384175" y="4967288"/>
          <p14:tracePt t="30901" x="392113" y="5049838"/>
          <p14:tracePt t="30907" x="392113" y="5141913"/>
          <p14:tracePt t="30916" x="392113" y="5232400"/>
          <p14:tracePt t="30922" x="392113" y="5324475"/>
          <p14:tracePt t="30932" x="392113" y="5414963"/>
          <p14:tracePt t="30941" x="392113" y="5487988"/>
          <p14:tracePt t="30948" x="392113" y="5543550"/>
          <p14:tracePt t="30955" x="392113" y="5588000"/>
          <p14:tracePt t="30977" x="392113" y="5634038"/>
          <p14:tracePt t="30981" x="392113" y="5653088"/>
          <p14:tracePt t="30984" x="392113" y="5680075"/>
          <p14:tracePt t="30996" x="392113" y="5707063"/>
          <p14:tracePt t="31000" x="401638" y="5743575"/>
          <p14:tracePt t="31012" x="411163" y="5770563"/>
          <p14:tracePt t="31016" x="428625" y="5799138"/>
          <p14:tracePt t="31028" x="438150" y="5843588"/>
          <p14:tracePt t="31032" x="447675" y="5872163"/>
          <p14:tracePt t="31044" x="457200" y="5918200"/>
          <p14:tracePt t="31048" x="457200" y="5945188"/>
          <p14:tracePt t="31060" x="465138" y="5962650"/>
          <p14:tracePt t="31064" x="465138" y="5991225"/>
          <p14:tracePt t="31076" x="465138" y="6018213"/>
          <p14:tracePt t="31080" x="465138" y="6035675"/>
          <p14:tracePt t="31092" x="465138" y="6045200"/>
          <p14:tracePt t="31096" x="465138" y="6081713"/>
          <p14:tracePt t="31108" x="465138" y="6108700"/>
          <p14:tracePt t="31112" x="465138" y="6154738"/>
          <p14:tracePt t="31124" x="465138" y="6181725"/>
          <p14:tracePt t="31128" x="465138" y="6227763"/>
          <p14:tracePt t="31141" x="465138" y="6264275"/>
          <p14:tracePt t="31145" x="465138" y="6319838"/>
          <p14:tracePt t="31156" x="465138" y="6373813"/>
          <p14:tracePt t="31160" x="465138" y="6419850"/>
          <p14:tracePt t="31174" x="465138" y="6446838"/>
          <p14:tracePt t="31177" x="465138" y="6456363"/>
          <p14:tracePt t="31189" x="465138" y="6465888"/>
          <p14:tracePt t="31192" x="465138" y="6473825"/>
          <p14:tracePt t="31205" x="465138" y="6483350"/>
          <p14:tracePt t="31208" x="465138" y="6502400"/>
          <p14:tracePt t="31221" x="465138" y="6529388"/>
          <p14:tracePt t="31226" x="465138" y="6538913"/>
          <p14:tracePt t="31236" x="465138" y="6556375"/>
          <p14:tracePt t="31240" x="465138" y="6575425"/>
          <p14:tracePt t="31254" x="465138" y="6583363"/>
          <p14:tracePt t="31256" x="465138" y="6592888"/>
          <p14:tracePt t="31268" x="457200" y="6602413"/>
          <p14:tracePt t="31284" x="457200" y="6611938"/>
          <p14:tracePt t="31300" x="447675" y="6619875"/>
          <p14:tracePt t="31306" x="447675" y="6629400"/>
          <p14:tracePt t="31316" x="438150" y="6648450"/>
          <p14:tracePt t="31321" x="428625" y="6665913"/>
          <p14:tracePt t="31332" x="428625" y="6684963"/>
          <p14:tracePt t="31339" x="420688" y="6711950"/>
          <p14:tracePt t="31349" x="420688" y="6729413"/>
          <p14:tracePt t="31355" x="420688" y="6757988"/>
          <p14:tracePt t="31364" x="420688" y="6775450"/>
          <p14:tracePt t="31368" x="411163" y="6784975"/>
          <p14:tracePt t="31396" x="411163" y="6794500"/>
          <p14:tracePt t="31608" x="428625" y="6794500"/>
          <p14:tracePt t="31621" x="438150" y="6794500"/>
          <p14:tracePt t="31625" x="447675" y="6794500"/>
          <p14:tracePt t="31636" x="465138" y="6794500"/>
          <p14:tracePt t="31641" x="501650" y="6794500"/>
          <p14:tracePt t="31655" x="539750" y="6794500"/>
          <p14:tracePt t="31658" x="603250" y="6794500"/>
          <p14:tracePt t="31671" x="712788" y="6775450"/>
          <p14:tracePt t="31673" x="822325" y="6765925"/>
          <p14:tracePt t="31684" x="912813" y="6748463"/>
          <p14:tracePt t="31691" x="995363" y="6738938"/>
          <p14:tracePt t="31700" x="1004888" y="6738938"/>
          <p14:tracePt t="31706" x="1014413" y="6738938"/>
          <p14:tracePt t="31960" x="1004888" y="6738938"/>
          <p14:tracePt t="31973" x="977900" y="6738938"/>
          <p14:tracePt t="31976" x="941388" y="6738938"/>
          <p14:tracePt t="31989" x="904875" y="6738938"/>
          <p14:tracePt t="31992" x="868363" y="6738938"/>
          <p14:tracePt t="32005" x="812800" y="6738938"/>
          <p14:tracePt t="32009" x="739775" y="6738938"/>
          <p14:tracePt t="32022" x="666750" y="6738938"/>
          <p14:tracePt t="32024" x="603250" y="6738938"/>
          <p14:tracePt t="32038" x="566738" y="6729413"/>
          <p14:tracePt t="32041" x="557213" y="6729413"/>
          <p14:tracePt t="32278" x="557213" y="6721475"/>
          <p14:tracePt t="32294" x="557213" y="6711950"/>
          <p14:tracePt t="32298" x="566738" y="6702425"/>
          <p14:tracePt t="32310" x="593725" y="6702425"/>
          <p14:tracePt t="32315" x="639763" y="6692900"/>
          <p14:tracePt t="32326" x="676275" y="6684963"/>
          <p14:tracePt t="32330" x="739775" y="6665913"/>
          <p14:tracePt t="32342" x="812800" y="6665913"/>
          <p14:tracePt t="32347" x="904875" y="6665913"/>
          <p14:tracePt t="32358" x="977900" y="6665913"/>
          <p14:tracePt t="32363" x="1031875" y="6665913"/>
          <p14:tracePt t="32375" x="1077913" y="6665913"/>
          <p14:tracePt t="32378" x="1087438" y="6665913"/>
          <p14:tracePt t="32423" x="1104900" y="6665913"/>
          <p14:tracePt t="32427" x="1114425" y="6665913"/>
          <p14:tracePt t="32439" x="1123950" y="6665913"/>
          <p14:tracePt t="32455" x="1133475" y="6665913"/>
          <p14:tracePt t="32459" x="1141413" y="6665913"/>
          <p14:tracePt t="32470" x="1150938" y="6665913"/>
          <p14:tracePt t="32598" x="1104900" y="6665913"/>
          <p14:tracePt t="32604" x="1077913" y="6665913"/>
          <p14:tracePt t="32614" x="1041400" y="6665913"/>
          <p14:tracePt t="32619" x="985838" y="6665913"/>
          <p14:tracePt t="32630" x="941388" y="6665913"/>
          <p14:tracePt t="32635" x="904875" y="6665913"/>
          <p14:tracePt t="32646" x="849313" y="6665913"/>
          <p14:tracePt t="32650" x="803275" y="6665913"/>
          <p14:tracePt t="32662" x="785813" y="6665913"/>
          <p14:tracePt t="32666" x="776288" y="6665913"/>
          <p14:tracePt t="32826" x="822325" y="6665913"/>
          <p14:tracePt t="32838" x="876300" y="6665913"/>
          <p14:tracePt t="32842" x="941388" y="6648450"/>
          <p14:tracePt t="32855" x="977900" y="6648450"/>
          <p14:tracePt t="32861" x="1031875" y="6629400"/>
          <p14:tracePt t="32873" x="1077913" y="6619875"/>
          <p14:tracePt t="32875" x="1114425" y="6619875"/>
          <p14:tracePt t="32886" x="1150938" y="6611938"/>
          <p14:tracePt t="32890" x="1169988" y="6611938"/>
          <p14:tracePt t="32904" x="1196975" y="6611938"/>
          <p14:tracePt t="32907" x="1214438" y="6611938"/>
          <p14:tracePt t="32920" x="1223963" y="6611938"/>
          <p14:tracePt t="32934" x="1233488" y="6611938"/>
          <p14:tracePt t="33446" x="1233488" y="6602413"/>
          <p14:tracePt t="33462" x="1233488" y="6592888"/>
          <p14:tracePt t="33526" x="1233488" y="6583363"/>
          <p14:tracePt t="33542" x="1233488" y="6575425"/>
          <p14:tracePt t="33546" x="1233488" y="6565900"/>
          <p14:tracePt t="33558" x="1233488" y="6556375"/>
          <p14:tracePt t="33562" x="1233488" y="6538913"/>
          <p14:tracePt t="33576" x="1233488" y="6529388"/>
          <p14:tracePt t="33880" x="1233488" y="6519863"/>
          <p14:tracePt t="33928" x="1233488" y="6510338"/>
          <p14:tracePt t="33932" x="1233488" y="6502400"/>
          <p14:tracePt t="33944" x="1233488" y="6483350"/>
          <p14:tracePt t="33949" x="1233488" y="6473825"/>
          <p14:tracePt t="34041" x="1233488" y="6483350"/>
          <p14:tracePt t="34045" x="1270000" y="6546850"/>
          <p14:tracePt t="34057" x="1279525" y="6575425"/>
          <p14:tracePt t="34060" x="1279525" y="6592888"/>
          <p14:tracePt t="34074" x="1279525" y="6611938"/>
          <p14:tracePt t="34077" x="1287463" y="6629400"/>
          <p14:tracePt t="34090" x="1287463" y="6638925"/>
          <p14:tracePt t="34105" x="1287463" y="6648450"/>
          <p14:tracePt t="34169" x="1296988" y="6648450"/>
          <p14:tracePt t="36599" x="1296988" y="6638925"/>
          <p14:tracePt t="36602" x="1296988" y="6629400"/>
          <p14:tracePt t="36614" x="1287463" y="6592888"/>
          <p14:tracePt t="36620" x="1287463" y="6583363"/>
          <p14:tracePt t="36630" x="1287463" y="6546850"/>
          <p14:tracePt t="36635" x="1287463" y="6502400"/>
          <p14:tracePt t="36646" x="1296988" y="6446838"/>
          <p14:tracePt t="36651" x="1296988" y="6373813"/>
          <p14:tracePt t="36662" x="1296988" y="6264275"/>
          <p14:tracePt t="36667" x="1316038" y="6173788"/>
          <p14:tracePt t="36678" x="1316038" y="6081713"/>
          <p14:tracePt t="36682" x="1316038" y="5991225"/>
          <p14:tracePt t="36694" x="1316038" y="5908675"/>
          <p14:tracePt t="36699" x="1316038" y="5816600"/>
          <p14:tracePt t="36710" x="1316038" y="5707063"/>
          <p14:tracePt t="36714" x="1316038" y="5580063"/>
          <p14:tracePt t="36726" x="1316038" y="5451475"/>
          <p14:tracePt t="36732" x="1316038" y="5324475"/>
          <p14:tracePt t="36742" x="1306513" y="5214938"/>
          <p14:tracePt t="36746" x="1306513" y="5122863"/>
          <p14:tracePt t="36758" x="1306513" y="5032375"/>
          <p14:tracePt t="36763" x="1316038" y="4940300"/>
          <p14:tracePt t="36774" x="1316038" y="4794250"/>
          <p14:tracePt t="36778" x="1316038" y="4648200"/>
          <p14:tracePt t="36790" x="1306513" y="4519613"/>
          <p14:tracePt t="36794" x="1296988" y="4402138"/>
          <p14:tracePt t="36806" x="1296988" y="4310063"/>
          <p14:tracePt t="36810" x="1296988" y="4237038"/>
          <p14:tracePt t="36822" x="1296988" y="4164013"/>
          <p14:tracePt t="36826" x="1296988" y="4073525"/>
          <p14:tracePt t="36838" x="1296988" y="3981450"/>
          <p14:tracePt t="36842" x="1296988" y="3908425"/>
          <p14:tracePt t="36855" x="1287463" y="3862388"/>
          <p14:tracePt t="36859" x="1287463" y="3825875"/>
          <p14:tracePt t="36872" x="1287463" y="3808413"/>
          <p14:tracePt t="36875" x="1287463" y="3771900"/>
          <p14:tracePt t="36887" x="1287463" y="3743325"/>
          <p14:tracePt t="36890" x="1287463" y="3725863"/>
          <p14:tracePt t="36903" x="1287463" y="3698875"/>
          <p14:tracePt t="36906" x="1296988" y="3652838"/>
          <p14:tracePt t="36922" x="1306513" y="3597275"/>
          <p14:tracePt t="36924" x="1316038" y="3552825"/>
          <p14:tracePt t="36935" x="1333500" y="3479800"/>
          <p14:tracePt t="36940" x="1343025" y="3378200"/>
          <p14:tracePt t="36950" x="1360488" y="3268663"/>
          <p14:tracePt t="36955" x="1360488" y="3159125"/>
          <p14:tracePt t="36975" x="1360488" y="2959100"/>
          <p14:tracePt t="36982" x="1352550" y="2886075"/>
          <p14:tracePt t="36989" x="1343025" y="2803525"/>
          <p14:tracePt t="36998" x="1333500" y="2747963"/>
          <p14:tracePt t="37006" x="1316038" y="2684463"/>
          <p14:tracePt t="37014" x="1306513" y="2611438"/>
          <p14:tracePt t="37021" x="1296988" y="2511425"/>
          <p14:tracePt t="37030" x="1296988" y="2438400"/>
          <p14:tracePt t="37037" x="1296988" y="2401888"/>
          <p14:tracePt t="37046" x="1296988" y="2392363"/>
          <p14:tracePt t="37582" x="1296988" y="2401888"/>
          <p14:tracePt t="37586" x="1296988" y="2411413"/>
          <p14:tracePt t="37602" x="1296988" y="2419350"/>
          <p14:tracePt t="37616" x="1296988" y="2447925"/>
          <p14:tracePt t="37620" x="1296988" y="2465388"/>
          <p14:tracePt t="37630" x="1296988" y="2511425"/>
          <p14:tracePt t="37636" x="1296988" y="2538413"/>
          <p14:tracePt t="37646" x="1279525" y="2593975"/>
          <p14:tracePt t="37650" x="1279525" y="2630488"/>
          <p14:tracePt t="37662" x="1279525" y="2674938"/>
          <p14:tracePt t="37666" x="1279525" y="2703513"/>
          <p14:tracePt t="37678" x="1279525" y="2757488"/>
          <p14:tracePt t="37682" x="1279525" y="2830513"/>
          <p14:tracePt t="37694" x="1279525" y="2903538"/>
          <p14:tracePt t="37698" x="1279525" y="3005138"/>
          <p14:tracePt t="37710" x="1279525" y="3078163"/>
          <p14:tracePt t="37715" x="1279525" y="3151188"/>
          <p14:tracePt t="37726" x="1279525" y="3224213"/>
          <p14:tracePt t="37730" x="1279525" y="3278188"/>
          <p14:tracePt t="37744" x="1279525" y="3333750"/>
          <p14:tracePt t="37746" x="1279525" y="3406775"/>
          <p14:tracePt t="37758" x="1279525" y="3487738"/>
          <p14:tracePt t="37762" x="1279525" y="3560763"/>
          <p14:tracePt t="37775" x="1279525" y="3652838"/>
          <p14:tracePt t="37778" x="1287463" y="3762375"/>
          <p14:tracePt t="37791" x="1287463" y="3852863"/>
          <p14:tracePt t="37794" x="1287463" y="3944938"/>
          <p14:tracePt t="37808" x="1296988" y="4073525"/>
          <p14:tracePt t="37810" x="1316038" y="4191000"/>
          <p14:tracePt t="37823" x="1316038" y="4283075"/>
          <p14:tracePt t="37826" x="1316038" y="4392613"/>
          <p14:tracePt t="37841" x="1316038" y="4502150"/>
          <p14:tracePt t="37842" x="1323975" y="4592638"/>
          <p14:tracePt t="37855" x="1343025" y="4757738"/>
          <p14:tracePt t="37859" x="1360488" y="4884738"/>
          <p14:tracePt t="37871" x="1360488" y="4995863"/>
          <p14:tracePt t="37875" x="1370013" y="5113338"/>
          <p14:tracePt t="37888" x="1389063" y="5205413"/>
          <p14:tracePt t="37891" x="1416050" y="5295900"/>
          <p14:tracePt t="37904" x="1443038" y="5378450"/>
          <p14:tracePt t="37907" x="1452563" y="5441950"/>
          <p14:tracePt t="37921" x="1452563" y="5478463"/>
          <p14:tracePt t="37923" x="1452563" y="5524500"/>
          <p14:tracePt t="37935" x="1452563" y="5543550"/>
          <p14:tracePt t="37938" x="1462088" y="5580063"/>
          <p14:tracePt t="37950" x="1462088" y="5634038"/>
          <p14:tracePt t="37954" x="1470025" y="5697538"/>
          <p14:tracePt t="37972" x="1479550" y="5799138"/>
          <p14:tracePt t="37982" x="1479550" y="5853113"/>
          <p14:tracePt t="37988" x="1479550" y="5926138"/>
          <p14:tracePt t="37999" x="1479550" y="6035675"/>
          <p14:tracePt t="38006" x="1479550" y="6108700"/>
          <p14:tracePt t="38014" x="1479550" y="6181725"/>
          <p14:tracePt t="38019" x="1479550" y="6254750"/>
          <p14:tracePt t="38030" x="1479550" y="6319838"/>
          <p14:tracePt t="38035" x="1479550" y="6356350"/>
          <p14:tracePt t="38048" x="1479550" y="6400800"/>
          <p14:tracePt t="38054" x="1479550" y="6437313"/>
          <p14:tracePt t="38064" x="1479550" y="6483350"/>
          <p14:tracePt t="38070" x="1479550" y="6519863"/>
          <p14:tracePt t="38080" x="1479550" y="6529388"/>
          <p14:tracePt t="38089" x="1479550" y="6556375"/>
          <p14:tracePt t="38096" x="1479550" y="6565900"/>
          <p14:tracePt t="38100" x="1479550" y="6575425"/>
          <p14:tracePt t="38112" x="1479550" y="6583363"/>
          <p14:tracePt t="38116" x="1479550" y="6592888"/>
          <p14:tracePt t="38144" x="1479550" y="6602413"/>
          <p14:tracePt t="39128" x="1489075" y="6602413"/>
          <p14:tracePt t="39160" x="1498600" y="6602413"/>
          <p14:tracePt t="39307" x="1506538" y="6602413"/>
          <p14:tracePt t="39323" x="1525588" y="6602413"/>
          <p14:tracePt t="39326" x="1535113" y="6602413"/>
          <p14:tracePt t="39339" x="1552575" y="6602413"/>
          <p14:tracePt t="39355" x="1571625" y="6602413"/>
          <p14:tracePt t="39358" x="1598613" y="6602413"/>
          <p14:tracePt t="39370" x="1644650" y="6602413"/>
          <p14:tracePt t="39374" x="1727200" y="6602413"/>
          <p14:tracePt t="39390" x="1873250" y="6619875"/>
          <p14:tracePt t="39392" x="2073275" y="6629400"/>
          <p14:tracePt t="39405" x="2301875" y="6648450"/>
          <p14:tracePt t="39407" x="2530475" y="6648450"/>
          <p14:tracePt t="39422" x="2732088" y="6648450"/>
          <p14:tracePt t="39424" x="2905125" y="6648450"/>
          <p14:tracePt t="39436" x="3087688" y="6648450"/>
          <p14:tracePt t="39439" x="3252788" y="6648450"/>
          <p14:tracePt t="39450" x="3362325" y="6648450"/>
          <p14:tracePt t="39455" x="3435350" y="6648450"/>
          <p14:tracePt t="39466" x="3508375" y="6648450"/>
          <p14:tracePt t="39472" x="3571875" y="6648450"/>
          <p14:tracePt t="39482" x="3589338" y="6648450"/>
          <p14:tracePt t="39488" x="3598863" y="6648450"/>
          <p14:tracePt t="39498" x="3617913" y="6648450"/>
          <p14:tracePt t="39504" x="3625850" y="6648450"/>
          <p14:tracePt t="39514" x="3644900" y="6648450"/>
          <p14:tracePt t="39519" x="3690938" y="6648450"/>
          <p14:tracePt t="39530" x="3717925" y="6648450"/>
          <p14:tracePt t="39536" x="3754438" y="6648450"/>
          <p14:tracePt t="39547" x="3800475" y="6648450"/>
          <p14:tracePt t="39554" x="3873500" y="6648450"/>
          <p14:tracePt t="39562" x="3983038" y="6638925"/>
          <p14:tracePt t="39566" x="4092575" y="6619875"/>
          <p14:tracePt t="39578" x="4202113" y="6619875"/>
          <p14:tracePt t="39582" x="4330700" y="6619875"/>
          <p14:tracePt t="39594" x="4440238" y="6619875"/>
          <p14:tracePt t="39598" x="4540250" y="6619875"/>
          <p14:tracePt t="39610" x="4630738" y="6619875"/>
          <p14:tracePt t="39614" x="4703763" y="6619875"/>
          <p14:tracePt t="39626" x="4776788" y="6638925"/>
          <p14:tracePt t="39631" x="4859338" y="6648450"/>
          <p14:tracePt t="39642" x="4951413" y="6665913"/>
          <p14:tracePt t="39646" x="5024438" y="6665913"/>
          <p14:tracePt t="39658" x="5106988" y="6675438"/>
          <p14:tracePt t="39662" x="5180013" y="6692900"/>
          <p14:tracePt t="39675" x="5197475" y="6702425"/>
          <p14:tracePt t="39678" x="5207000" y="6702425"/>
          <p14:tracePt t="39690" x="5216525" y="6702425"/>
          <p14:tracePt t="39706" x="5224463" y="6711950"/>
          <p14:tracePt t="39710" x="5253038" y="6711950"/>
          <p14:tracePt t="39723" x="5270500" y="6721475"/>
          <p14:tracePt t="39726" x="5316538" y="6757988"/>
          <p14:tracePt t="39739" x="5326063" y="6765925"/>
          <p14:tracePt t="39742" x="5353050" y="6775450"/>
          <p14:tracePt t="39755" x="5399088" y="6794500"/>
          <p14:tracePt t="39758" x="5435600" y="6811963"/>
          <p14:tracePt t="39772" x="5472113" y="6821488"/>
          <p14:tracePt t="39835" x="5472113" y="6831013"/>
          <p14:tracePt t="39838" x="5481638" y="6848475"/>
          <p14:tracePt t="40507" x="0" y="0"/>
        </p14:tracePtLst>
        <p14:tracePtLst>
          <p14:tracePt t="72545" x="3308350" y="6210300"/>
          <p14:tracePt t="72627" x="2613025" y="6611938"/>
          <p14:tracePt t="72638" x="2530475" y="6410325"/>
          <p14:tracePt t="72642" x="2447925" y="6210300"/>
          <p14:tracePt t="72655" x="2357438" y="5972175"/>
          <p14:tracePt t="72659" x="2247900" y="5734050"/>
          <p14:tracePt t="72670" x="2109788" y="5478463"/>
          <p14:tracePt t="72674" x="1982788" y="5259388"/>
          <p14:tracePt t="72686" x="1827213" y="5003800"/>
          <p14:tracePt t="72690" x="1708150" y="4821238"/>
          <p14:tracePt t="72704" x="1589088" y="4638675"/>
          <p14:tracePt t="72706" x="1516063" y="4502150"/>
          <p14:tracePt t="72719" x="1452563" y="4383088"/>
          <p14:tracePt t="72722" x="1416050" y="4283075"/>
          <p14:tracePt t="72735" x="1397000" y="4227513"/>
          <p14:tracePt t="72738" x="1389063" y="4164013"/>
          <p14:tracePt t="72751" x="1389063" y="4146550"/>
          <p14:tracePt t="72755" x="1379538" y="4117975"/>
          <p14:tracePt t="72767" x="1360488" y="4100513"/>
          <p14:tracePt t="72770" x="1360488" y="4090988"/>
          <p14:tracePt t="72785" x="1360488" y="4081463"/>
          <p14:tracePt t="72801" x="1360488" y="4064000"/>
          <p14:tracePt t="72816" x="1352550" y="4054475"/>
          <p14:tracePt t="72818" x="1352550" y="4027488"/>
          <p14:tracePt t="72832" x="1352550" y="4000500"/>
          <p14:tracePt t="72834" x="1343025" y="3963988"/>
          <p14:tracePt t="72848" x="1323975" y="3935413"/>
          <p14:tracePt t="72851" x="1296988" y="3908425"/>
          <p14:tracePt t="72862" x="1287463" y="3871913"/>
          <p14:tracePt t="72867" x="1279525" y="3835400"/>
          <p14:tracePt t="72878" x="1260475" y="3798888"/>
          <p14:tracePt t="72883" x="1250950" y="3798888"/>
          <p14:tracePt t="72894" x="1233488" y="3779838"/>
          <p14:tracePt t="72900" x="1214438" y="3762375"/>
          <p14:tracePt t="72910" x="1206500" y="3752850"/>
          <p14:tracePt t="72914" x="1177925" y="3725863"/>
          <p14:tracePt t="72926" x="1141413" y="3706813"/>
          <p14:tracePt t="72932" x="1104900" y="3698875"/>
          <p14:tracePt t="72942" x="1058863" y="3670300"/>
          <p14:tracePt t="72948" x="1014413" y="3643313"/>
          <p14:tracePt t="72958" x="985838" y="3633788"/>
          <p14:tracePt t="72963" x="941388" y="3597275"/>
          <p14:tracePt t="72974" x="876300" y="3552825"/>
          <p14:tracePt t="72978" x="831850" y="3516313"/>
          <p14:tracePt t="72990" x="758825" y="3443288"/>
          <p14:tracePt t="72994" x="693738" y="3397250"/>
          <p14:tracePt t="73006" x="676275" y="3370263"/>
          <p14:tracePt t="73010" x="630238" y="3351213"/>
          <p14:tracePt t="73022" x="620713" y="3333750"/>
          <p14:tracePt t="73026" x="603250" y="3314700"/>
          <p14:tracePt t="73038" x="584200" y="3297238"/>
          <p14:tracePt t="73042" x="576263" y="3278188"/>
          <p14:tracePt t="73054" x="557213" y="3241675"/>
          <p14:tracePt t="73058" x="530225" y="3205163"/>
          <p14:tracePt t="73070" x="511175" y="3168650"/>
          <p14:tracePt t="73074" x="493713" y="3122613"/>
          <p14:tracePt t="73086" x="465138" y="3078163"/>
          <p14:tracePt t="73090" x="447675" y="3032125"/>
          <p14:tracePt t="73103" x="438150" y="3013075"/>
          <p14:tracePt t="73106" x="428625" y="2995613"/>
          <p14:tracePt t="73118" x="428625" y="2976563"/>
          <p14:tracePt t="73122" x="420688" y="2976563"/>
          <p14:tracePt t="73137" x="411163" y="2959100"/>
          <p14:tracePt t="73138" x="411163" y="2949575"/>
          <p14:tracePt t="73151" x="411163" y="2940050"/>
          <p14:tracePt t="73154" x="401638" y="2922588"/>
          <p14:tracePt t="73167" x="392113" y="2894013"/>
          <p14:tracePt t="73170" x="384175" y="2876550"/>
          <p14:tracePt t="73183" x="365125" y="2840038"/>
          <p14:tracePt t="73186" x="347663" y="2813050"/>
          <p14:tracePt t="73199" x="338138" y="2794000"/>
          <p14:tracePt t="73202" x="319088" y="2767013"/>
          <p14:tracePt t="73216" x="292100" y="2730500"/>
          <p14:tracePt t="73219" x="282575" y="2711450"/>
          <p14:tracePt t="73231" x="265113" y="2693988"/>
          <p14:tracePt t="73234" x="238125" y="2674938"/>
          <p14:tracePt t="73250" x="238125" y="2667000"/>
          <p14:tracePt t="73253" x="228600" y="2647950"/>
          <p14:tracePt t="73264" x="192088" y="2593975"/>
          <p14:tracePt t="73268" x="165100" y="2547938"/>
          <p14:tracePt t="73281" x="146050" y="2511425"/>
          <p14:tracePt t="73285" x="109538" y="2474913"/>
          <p14:tracePt t="73299" x="109538" y="2465388"/>
          <p14:tracePt t="73301" x="92075" y="2455863"/>
          <p14:tracePt t="73504" x="92075" y="2465388"/>
          <p14:tracePt t="73508" x="92075" y="2474913"/>
          <p14:tracePt t="73520" x="92075" y="2484438"/>
          <p14:tracePt t="73524" x="73025" y="2528888"/>
          <p14:tracePt t="73536" x="73025" y="2557463"/>
          <p14:tracePt t="73540" x="73025" y="2611438"/>
          <p14:tracePt t="73552" x="73025" y="2684463"/>
          <p14:tracePt t="73556" x="73025" y="2776538"/>
          <p14:tracePt t="73569" x="73025" y="2894013"/>
          <p14:tracePt t="73572" x="73025" y="3005138"/>
          <p14:tracePt t="73584" x="73025" y="3095625"/>
          <p14:tracePt t="73588" x="63500" y="3151188"/>
          <p14:tracePt t="73600" x="63500" y="3224213"/>
          <p14:tracePt t="73604" x="46038" y="3268663"/>
          <p14:tracePt t="73618" x="36513" y="3333750"/>
          <p14:tracePt t="73620" x="36513" y="3406775"/>
          <p14:tracePt t="73633" x="26988" y="3460750"/>
          <p14:tracePt t="73636" x="26988" y="3516313"/>
          <p14:tracePt t="73650" x="19050" y="3579813"/>
          <p14:tracePt t="73653" x="19050" y="3633788"/>
          <p14:tracePt t="73664" x="0" y="3679825"/>
          <p14:tracePt t="73904" x="9525" y="5424488"/>
          <p14:tracePt t="73908" x="26988" y="5478463"/>
          <p14:tracePt t="73920" x="36513" y="5524500"/>
          <p14:tracePt t="73924" x="46038" y="5570538"/>
          <p14:tracePt t="73936" x="55563" y="5597525"/>
          <p14:tracePt t="73941" x="63500" y="5624513"/>
          <p14:tracePt t="73953" x="63500" y="5634038"/>
          <p14:tracePt t="73956" x="73025" y="5653088"/>
          <p14:tracePt t="73968" x="73025" y="5670550"/>
          <p14:tracePt t="73972" x="73025" y="5689600"/>
          <p14:tracePt t="73987" x="73025" y="5707063"/>
          <p14:tracePt t="73989" x="73025" y="5734050"/>
          <p14:tracePt t="74002" x="73025" y="5753100"/>
          <p14:tracePt t="74004" x="73025" y="5780088"/>
          <p14:tracePt t="74017" x="73025" y="5807075"/>
          <p14:tracePt t="74020" x="73025" y="5843588"/>
          <p14:tracePt t="74033" x="73025" y="5881688"/>
          <p14:tracePt t="74036" x="73025" y="5918200"/>
          <p14:tracePt t="74050" x="73025" y="5962650"/>
          <p14:tracePt t="74054" x="73025" y="5999163"/>
          <p14:tracePt t="74068" x="73025" y="6045200"/>
          <p14:tracePt t="74070" x="73025" y="6081713"/>
          <p14:tracePt t="74081" x="73025" y="6118225"/>
          <p14:tracePt t="74085" x="73025" y="6154738"/>
          <p14:tracePt t="74099" x="73025" y="6181725"/>
          <p14:tracePt t="74102" x="73025" y="6218238"/>
          <p14:tracePt t="74112" x="82550" y="6246813"/>
          <p14:tracePt t="74118" x="82550" y="6264275"/>
          <p14:tracePt t="74129" x="82550" y="6283325"/>
          <p14:tracePt t="74134" x="82550" y="6300788"/>
          <p14:tracePt t="74153" x="82550" y="6319838"/>
          <p14:tracePt t="74161" x="82550" y="6337300"/>
          <p14:tracePt t="74168" x="82550" y="6346825"/>
          <p14:tracePt t="74176" x="82550" y="6356350"/>
          <p14:tracePt t="74192" x="82550" y="6364288"/>
          <p14:tracePt t="74224" x="82550" y="6373813"/>
          <p14:tracePt t="74288" x="92075" y="6373813"/>
          <p14:tracePt t="74304" x="146050" y="6337300"/>
          <p14:tracePt t="74310" x="228600" y="6264275"/>
          <p14:tracePt t="74321" x="384175" y="6137275"/>
          <p14:tracePt t="74324" x="693738" y="5872163"/>
          <p14:tracePt t="74337" x="977900" y="5643563"/>
          <p14:tracePt t="74340" x="1287463" y="5341938"/>
          <p14:tracePt t="74353" x="1644650" y="5013325"/>
          <p14:tracePt t="74356" x="1973263" y="4694238"/>
          <p14:tracePt t="74370" x="2228850" y="4410075"/>
          <p14:tracePt t="74374" x="2457450" y="4137025"/>
          <p14:tracePt t="74386" x="2613025" y="3908425"/>
          <p14:tracePt t="74388" x="2686050" y="3743325"/>
          <p14:tracePt t="74402" x="2749550" y="3589338"/>
          <p14:tracePt t="74404" x="2795588" y="3479800"/>
          <p14:tracePt t="74419" x="2805113" y="3378200"/>
          <p14:tracePt t="74421" x="2822575" y="3287713"/>
          <p14:tracePt t="74435" x="2822575" y="3214688"/>
          <p14:tracePt t="74437" x="2822575" y="3159125"/>
          <p14:tracePt t="74449" x="2813050" y="3114675"/>
          <p14:tracePt t="74452" x="2805113" y="3095625"/>
          <p14:tracePt t="74465" x="2786063" y="3078163"/>
          <p14:tracePt t="74468" x="2776538" y="3059113"/>
          <p14:tracePt t="74483" x="2759075" y="3049588"/>
          <p14:tracePt t="74484" x="2749550" y="3041650"/>
          <p14:tracePt t="74498" x="2722563" y="3032125"/>
          <p14:tracePt t="74501" x="2722563" y="3022600"/>
          <p14:tracePt t="74513" x="2695575" y="3013075"/>
          <p14:tracePt t="74518" x="2686050" y="3005138"/>
          <p14:tracePt t="74529" x="2676525" y="3005138"/>
          <p14:tracePt t="74534" x="2676525" y="2995613"/>
          <p14:tracePt t="74544" x="2667000" y="2995613"/>
          <p14:tracePt t="74550" x="2657475" y="2995613"/>
          <p14:tracePt t="74560" x="2649538" y="2995613"/>
          <p14:tracePt t="74566" x="2640013" y="2976563"/>
          <p14:tracePt t="74576" x="2630488" y="2949575"/>
          <p14:tracePt t="74581" x="2620963" y="2930525"/>
          <p14:tracePt t="74592" x="2603500" y="2876550"/>
          <p14:tracePt t="74598" x="2584450" y="2840038"/>
          <p14:tracePt t="74608" x="2566988" y="2813050"/>
          <p14:tracePt t="74612" x="2566988" y="2803525"/>
          <p14:tracePt t="74624" x="2557463" y="2784475"/>
          <p14:tracePt t="74628" x="2557463" y="2767013"/>
          <p14:tracePt t="74640" x="2530475" y="2740025"/>
          <p14:tracePt t="74644" x="2520950" y="2711450"/>
          <p14:tracePt t="74656" x="2520950" y="2693988"/>
          <p14:tracePt t="74660" x="2520950" y="2638425"/>
          <p14:tracePt t="74672" x="2520950" y="2593975"/>
          <p14:tracePt t="74676" x="2520950" y="2538413"/>
          <p14:tracePt t="74688" x="2520950" y="2511425"/>
          <p14:tracePt t="74692" x="2520950" y="2501900"/>
          <p14:tracePt t="74754" x="2520950" y="2511425"/>
          <p14:tracePt t="74758" x="2520950" y="2528888"/>
          <p14:tracePt t="74770" x="2520950" y="2557463"/>
          <p14:tracePt t="74774" x="2511425" y="2574925"/>
          <p14:tracePt t="74786" x="2511425" y="2611438"/>
          <p14:tracePt t="74790" x="2493963" y="2630488"/>
          <p14:tracePt t="74803" x="2493963" y="2667000"/>
          <p14:tracePt t="74806" x="2493963" y="2711450"/>
          <p14:tracePt t="74818" x="2474913" y="2767013"/>
          <p14:tracePt t="74822" x="2474913" y="2794000"/>
          <p14:tracePt t="74834" x="2474913" y="2867025"/>
          <p14:tracePt t="74839" x="2474913" y="2959100"/>
          <p14:tracePt t="74850" x="2474913" y="3049588"/>
          <p14:tracePt t="74854" x="2474913" y="3159125"/>
          <p14:tracePt t="74867" x="2474913" y="3251200"/>
          <p14:tracePt t="74870" x="2474913" y="3341688"/>
          <p14:tracePt t="74883" x="2474913" y="3451225"/>
          <p14:tracePt t="74886" x="2474913" y="3543300"/>
          <p14:tracePt t="74900" x="2474913" y="3633788"/>
          <p14:tracePt t="74902" x="2474913" y="3735388"/>
          <p14:tracePt t="74915" x="2474913" y="3825875"/>
          <p14:tracePt t="74919" x="2474913" y="3935413"/>
          <p14:tracePt t="74931" x="2474913" y="4064000"/>
          <p14:tracePt t="74935" x="2474913" y="4173538"/>
          <p14:tracePt t="74948" x="2474913" y="4283075"/>
          <p14:tracePt t="74951" x="2474913" y="4410075"/>
          <p14:tracePt t="74962" x="2474913" y="4538663"/>
          <p14:tracePt t="74983" x="2474913" y="4794250"/>
          <p14:tracePt t="74986" x="2474913" y="4922838"/>
          <p14:tracePt t="74994" x="2474913" y="5049838"/>
          <p14:tracePt t="74999" x="2474913" y="5178425"/>
          <p14:tracePt t="75010" x="2474913" y="5305425"/>
          <p14:tracePt t="75018" x="2474913" y="5434013"/>
          <p14:tracePt t="75026" x="2457450" y="5580063"/>
          <p14:tracePt t="75031" x="2457450" y="5726113"/>
          <p14:tracePt t="75042" x="2457450" y="5872163"/>
          <p14:tracePt t="75051" x="2457450" y="5999163"/>
          <p14:tracePt t="75058" x="2457450" y="6127750"/>
          <p14:tracePt t="75062" x="2457450" y="6200775"/>
          <p14:tracePt t="75074" x="2457450" y="6210300"/>
          <p14:tracePt t="75186" x="2484438" y="6210300"/>
          <p14:tracePt t="75190" x="2493963" y="6210300"/>
          <p14:tracePt t="75202" x="2511425" y="6210300"/>
          <p14:tracePt t="75206" x="2603500" y="6210300"/>
          <p14:tracePt t="75218" x="2713038" y="6218238"/>
          <p14:tracePt t="75222" x="2841625" y="6237288"/>
          <p14:tracePt t="75234" x="3005138" y="6283325"/>
          <p14:tracePt t="75238" x="3233738" y="6383338"/>
          <p14:tracePt t="75251" x="3489325" y="6538913"/>
          <p14:tracePt t="75254" x="3790950" y="6757988"/>
          <p14:tracePt t="76099" x="0" y="0"/>
        </p14:tracePtLst>
        <p14:tracePtLst>
          <p14:tracePt t="120387" x="3263900" y="6280150"/>
          <p14:tracePt t="120480" x="2201863" y="6656388"/>
          <p14:tracePt t="120484" x="2082800" y="6519863"/>
          <p14:tracePt t="120497" x="1954213" y="6383338"/>
          <p14:tracePt t="120500" x="1863725" y="6246813"/>
          <p14:tracePt t="120513" x="1790700" y="6100763"/>
          <p14:tracePt t="120516" x="1717675" y="5945188"/>
          <p14:tracePt t="120529" x="1635125" y="5789613"/>
          <p14:tracePt t="120532" x="1579563" y="5661025"/>
          <p14:tracePt t="120545" x="1535113" y="5561013"/>
          <p14:tracePt t="120548" x="1506538" y="5451475"/>
          <p14:tracePt t="120561" x="1479550" y="5351463"/>
          <p14:tracePt t="120564" x="1470025" y="5259388"/>
          <p14:tracePt t="120577" x="1433513" y="5141913"/>
          <p14:tracePt t="120580" x="1406525" y="5049838"/>
          <p14:tracePt t="120594" x="1370013" y="4913313"/>
          <p14:tracePt t="120596" x="1306513" y="4784725"/>
          <p14:tracePt t="120610" x="1233488" y="4648200"/>
          <p14:tracePt t="120613" x="1160463" y="4548188"/>
          <p14:tracePt t="120626" x="1087438" y="4465638"/>
          <p14:tracePt t="120629" x="1004888" y="4392613"/>
          <p14:tracePt t="120642" x="922338" y="4337050"/>
          <p14:tracePt t="120646" x="912813" y="4329113"/>
          <p14:tracePt t="120656" x="904875" y="4319588"/>
          <p14:tracePt t="120662" x="885825" y="4319588"/>
          <p14:tracePt t="120672" x="858838" y="4329113"/>
          <p14:tracePt t="120678" x="849313" y="4310063"/>
          <p14:tracePt t="120688" x="831850" y="4283075"/>
          <p14:tracePt t="120694" x="822325" y="4264025"/>
          <p14:tracePt t="120704" x="785813" y="4200525"/>
          <p14:tracePt t="120710" x="766763" y="4146550"/>
          <p14:tracePt t="120720" x="739775" y="4110038"/>
          <p14:tracePt t="120730" x="703263" y="4054475"/>
          <p14:tracePt t="120736" x="657225" y="3981450"/>
          <p14:tracePt t="120742" x="620713" y="3935413"/>
          <p14:tracePt t="120752" x="566738" y="3889375"/>
          <p14:tracePt t="120756" x="520700" y="3852863"/>
          <p14:tracePt t="120769" x="493713" y="3816350"/>
          <p14:tracePt t="120772" x="465138" y="3798888"/>
          <p14:tracePt t="120784" x="447675" y="3771900"/>
          <p14:tracePt t="120788" x="438150" y="3762375"/>
          <p14:tracePt t="120800" x="428625" y="3743325"/>
          <p14:tracePt t="120804" x="428625" y="3716338"/>
          <p14:tracePt t="120816" x="428625" y="3662363"/>
          <p14:tracePt t="120820" x="428625" y="3625850"/>
          <p14:tracePt t="120832" x="428625" y="3589338"/>
          <p14:tracePt t="120836" x="428625" y="3533775"/>
          <p14:tracePt t="120848" x="420688" y="3443288"/>
          <p14:tracePt t="120852" x="392113" y="3333750"/>
          <p14:tracePt t="120864" x="374650" y="3214688"/>
          <p14:tracePt t="120868" x="347663" y="3105150"/>
          <p14:tracePt t="120880" x="319088" y="2995613"/>
          <p14:tracePt t="120884" x="292100" y="2894013"/>
          <p14:tracePt t="120896" x="282575" y="2784475"/>
          <p14:tracePt t="120900" x="238125" y="2647950"/>
          <p14:tracePt t="120912" x="192088" y="2520950"/>
          <p14:tracePt t="120916" x="146050" y="2382838"/>
          <p14:tracePt t="120928" x="100013" y="2273300"/>
          <p14:tracePt t="120932" x="92075" y="2192338"/>
          <p14:tracePt t="121168" x="92075" y="2182813"/>
          <p14:tracePt t="121184" x="92075" y="2192338"/>
          <p14:tracePt t="121188" x="92075" y="2200275"/>
          <p14:tracePt t="121248" x="82550" y="2228850"/>
          <p14:tracePt t="121252" x="82550" y="2236788"/>
          <p14:tracePt t="121264" x="82550" y="2273300"/>
          <p14:tracePt t="121268" x="82550" y="2301875"/>
          <p14:tracePt t="121280" x="73025" y="2355850"/>
          <p14:tracePt t="121284" x="46038" y="2438400"/>
          <p14:tracePt t="121297" x="19050" y="2528888"/>
          <p14:tracePt t="121828" x="146050" y="6337300"/>
          <p14:tracePt t="121843" x="238125" y="6181725"/>
          <p14:tracePt t="121846" x="347663" y="6045200"/>
          <p14:tracePt t="121860" x="474663" y="5881688"/>
          <p14:tracePt t="121862" x="576263" y="5743575"/>
          <p14:tracePt t="121876" x="703263" y="5624513"/>
          <p14:tracePt t="121880" x="839788" y="5487988"/>
          <p14:tracePt t="121892" x="958850" y="5387975"/>
          <p14:tracePt t="121896" x="1077913" y="5278438"/>
          <p14:tracePt t="121906" x="1243013" y="5132388"/>
          <p14:tracePt t="121914" x="1406525" y="4986338"/>
          <p14:tracePt t="121922" x="1579563" y="4830763"/>
          <p14:tracePt t="121928" x="1790700" y="4621213"/>
          <p14:tracePt t="121938" x="1946275" y="4446588"/>
          <p14:tracePt t="121944" x="2046288" y="4292600"/>
          <p14:tracePt t="121954" x="2146300" y="4117975"/>
          <p14:tracePt t="121960" x="2219325" y="3990975"/>
          <p14:tracePt t="121978" x="2311400" y="3725863"/>
          <p14:tracePt t="121986" x="2338388" y="3589338"/>
          <p14:tracePt t="121993" x="2347913" y="3479800"/>
          <p14:tracePt t="122002" x="2347913" y="3370263"/>
          <p14:tracePt t="122006" x="2347913" y="3278188"/>
          <p14:tracePt t="122018" x="2347913" y="3205163"/>
          <p14:tracePt t="122022" x="2347913" y="3141663"/>
          <p14:tracePt t="122040" x="2347913" y="3122613"/>
          <p14:tracePt t="122051" x="2347913" y="3114675"/>
          <p14:tracePt t="122114" x="2357438" y="3068638"/>
          <p14:tracePt t="122118" x="2357438" y="3059113"/>
          <p14:tracePt t="122130" x="2365375" y="3032125"/>
          <p14:tracePt t="122134" x="2393950" y="2986088"/>
          <p14:tracePt t="122146" x="2401888" y="2959100"/>
          <p14:tracePt t="122151" x="2420938" y="2913063"/>
          <p14:tracePt t="122162" x="2430463" y="2867025"/>
          <p14:tracePt t="122166" x="2430463" y="2857500"/>
          <p14:tracePt t="122226" x="2447925" y="2840038"/>
          <p14:tracePt t="122230" x="2457450" y="2830513"/>
          <p14:tracePt t="122243" x="2484438" y="2820988"/>
          <p14:tracePt t="122247" x="2503488" y="2813050"/>
          <p14:tracePt t="122260" x="2520950" y="2794000"/>
          <p14:tracePt t="122262" x="2540000" y="2784475"/>
          <p14:tracePt t="122275" x="2547938" y="2776538"/>
          <p14:tracePt t="122291" x="2557463" y="2776538"/>
          <p14:tracePt t="122294" x="2566988" y="2776538"/>
          <p14:tracePt t="122307" x="2584450" y="2757488"/>
          <p14:tracePt t="122310" x="2593975" y="2740025"/>
          <p14:tracePt t="122322" x="2603500" y="2730500"/>
          <p14:tracePt t="122328" x="2630488" y="2711450"/>
          <p14:tracePt t="122338" x="2657475" y="2693988"/>
          <p14:tracePt t="122343" x="2676525" y="2674938"/>
          <p14:tracePt t="122354" x="2713038" y="2638425"/>
          <p14:tracePt t="122360" x="2740025" y="2611438"/>
          <p14:tracePt t="122514" x="2749550" y="2611438"/>
          <p14:tracePt t="122643" x="2749550" y="2620963"/>
          <p14:tracePt t="122646" x="2759075" y="2638425"/>
          <p14:tracePt t="122659" x="2759075" y="2647950"/>
          <p14:tracePt t="122663" x="2786063" y="2684463"/>
          <p14:tracePt t="122675" x="2786063" y="2693988"/>
          <p14:tracePt t="122692" x="2786063" y="2720975"/>
          <p14:tracePt t="122696" x="2786063" y="2730500"/>
          <p14:tracePt t="122706" x="2786063" y="2740025"/>
          <p14:tracePt t="122711" x="2786063" y="2776538"/>
          <p14:tracePt t="122722" x="2786063" y="2813050"/>
          <p14:tracePt t="122730" x="2786063" y="2857500"/>
          <p14:tracePt t="122738" x="2786063" y="2867025"/>
          <p14:tracePt t="122743" x="2786063" y="2903538"/>
          <p14:tracePt t="122754" x="2786063" y="2940050"/>
          <p14:tracePt t="122760" x="2786063" y="2968625"/>
          <p14:tracePt t="122770" x="2786063" y="2986088"/>
          <p14:tracePt t="122775" x="2786063" y="3013075"/>
          <p14:tracePt t="122786" x="2786063" y="3049588"/>
          <p14:tracePt t="122791" x="2786063" y="3078163"/>
          <p14:tracePt t="122802" x="2786063" y="3095625"/>
          <p14:tracePt t="122806" x="2786063" y="3105150"/>
          <p14:tracePt t="122818" x="2805113" y="3132138"/>
          <p14:tracePt t="122834" x="2805113" y="3151188"/>
          <p14:tracePt t="122838" x="2805113" y="3159125"/>
          <p14:tracePt t="122850" x="2813050" y="3168650"/>
          <p14:tracePt t="122866" x="2813050" y="3178175"/>
          <p14:tracePt t="122870" x="2813050" y="3187700"/>
          <p14:tracePt t="122898" x="2813050" y="3195638"/>
          <p14:tracePt t="122914" x="2822575" y="3205163"/>
          <p14:tracePt t="122918" x="2822575" y="3214688"/>
          <p14:tracePt t="122930" x="2822575" y="3224213"/>
          <p14:tracePt t="122934" x="2832100" y="3241675"/>
          <p14:tracePt t="122946" x="2832100" y="3251200"/>
          <p14:tracePt t="122950" x="2841625" y="3260725"/>
          <p14:tracePt t="123138" x="2841625" y="3278188"/>
          <p14:tracePt t="123142" x="2859088" y="3324225"/>
          <p14:tracePt t="123154" x="2886075" y="3351213"/>
          <p14:tracePt t="123159" x="2905125" y="3397250"/>
          <p14:tracePt t="123170" x="2914650" y="3479800"/>
          <p14:tracePt t="123177" x="2932113" y="3570288"/>
          <p14:tracePt t="123186" x="2941638" y="3679825"/>
          <p14:tracePt t="123195" x="2959100" y="3789363"/>
          <p14:tracePt t="123202" x="2987675" y="3889375"/>
          <p14:tracePt t="123208" x="3014663" y="3981450"/>
          <p14:tracePt t="123218" x="3051175" y="4064000"/>
          <p14:tracePt t="123222" x="3097213" y="4127500"/>
          <p14:tracePt t="123234" x="3097213" y="4137025"/>
          <p14:tracePt t="123238" x="3105150" y="4146550"/>
          <p14:tracePt t="123266" x="3105150" y="4154488"/>
          <p14:tracePt t="123298" x="3105150" y="4164013"/>
          <p14:tracePt t="123612" x="3105150" y="4173538"/>
          <p14:tracePt t="123629" x="3105150" y="4200525"/>
          <p14:tracePt t="123632" x="3105150" y="4210050"/>
          <p14:tracePt t="123645" x="3124200" y="4273550"/>
          <p14:tracePt t="123649" x="3151188" y="4346575"/>
          <p14:tracePt t="123661" x="3160713" y="4446588"/>
          <p14:tracePt t="123665" x="3178175" y="4556125"/>
          <p14:tracePt t="123678" x="3206750" y="4684713"/>
          <p14:tracePt t="123680" x="3252788" y="4821238"/>
          <p14:tracePt t="123694" x="3289300" y="4967288"/>
          <p14:tracePt t="123697" x="3325813" y="5095875"/>
          <p14:tracePt t="123714" x="3425825" y="5378450"/>
          <p14:tracePt t="123728" x="3471863" y="5514975"/>
          <p14:tracePt t="123730" x="3498850" y="5624513"/>
          <p14:tracePt t="123742" x="3516313" y="5726113"/>
          <p14:tracePt t="123745" x="3516313" y="5816600"/>
          <p14:tracePt t="123756" x="3525838" y="5908675"/>
          <p14:tracePt t="123761" x="3544888" y="6018213"/>
          <p14:tracePt t="123772" x="3544888" y="6108700"/>
          <p14:tracePt t="123777" x="3552825" y="6210300"/>
          <p14:tracePt t="123788" x="3562350" y="6300788"/>
          <p14:tracePt t="123793" x="3581400" y="6364288"/>
          <p14:tracePt t="124260" x="3581400" y="6319838"/>
          <p14:tracePt t="124264" x="3571875" y="6254750"/>
          <p14:tracePt t="124278" x="3562350" y="6145213"/>
          <p14:tracePt t="124282" x="3535363" y="6008688"/>
          <p14:tracePt t="124294" x="3489325" y="5862638"/>
          <p14:tracePt t="124296" x="3443288" y="5716588"/>
          <p14:tracePt t="124310" x="3398838" y="5561013"/>
          <p14:tracePt t="124312" x="3333750" y="5397500"/>
          <p14:tracePt t="124325" x="3279775" y="5259388"/>
          <p14:tracePt t="124329" x="3233738" y="5159375"/>
          <p14:tracePt t="124341" x="3206750" y="5086350"/>
          <p14:tracePt t="124344" x="3170238" y="5003800"/>
          <p14:tracePt t="124358" x="3141663" y="4922838"/>
          <p14:tracePt t="124361" x="3105150" y="4857750"/>
          <p14:tracePt t="124372" x="3068638" y="4794250"/>
          <p14:tracePt t="124378" x="3032125" y="4748213"/>
          <p14:tracePt t="124388" x="2995613" y="4702175"/>
          <p14:tracePt t="124394" x="2968625" y="4657725"/>
          <p14:tracePt t="124404" x="2932113" y="4611688"/>
          <p14:tracePt t="124412" x="2895600" y="4548188"/>
          <p14:tracePt t="124420" x="2859088" y="4483100"/>
          <p14:tracePt t="124425" x="2822575" y="4419600"/>
          <p14:tracePt t="124436" x="2795588" y="4337050"/>
          <p14:tracePt t="124444" x="2768600" y="4227513"/>
          <p14:tracePt t="124452" x="2722563" y="4054475"/>
          <p14:tracePt t="124456" x="2686050" y="3889375"/>
          <p14:tracePt t="124468" x="2649538" y="3743325"/>
          <p14:tracePt t="124473" x="2620963" y="3643313"/>
          <p14:tracePt t="124484" x="2603500" y="3589338"/>
          <p14:tracePt t="124488" x="2603500" y="3570288"/>
          <p14:tracePt t="124500" x="2603500" y="3552825"/>
          <p14:tracePt t="124504" x="2603500" y="3543300"/>
          <p14:tracePt t="124516" x="2603500" y="3516313"/>
          <p14:tracePt t="124522" x="2603500" y="3497263"/>
          <p14:tracePt t="124532" x="2603500" y="3487738"/>
          <p14:tracePt t="124537" x="2603500" y="3470275"/>
          <p14:tracePt t="124549" x="2603500" y="3443288"/>
          <p14:tracePt t="124552" x="2603500" y="3424238"/>
          <p14:tracePt t="124564" x="2603500" y="3397250"/>
          <p14:tracePt t="124569" x="2620963" y="3341688"/>
          <p14:tracePt t="124580" x="2630488" y="3314700"/>
          <p14:tracePt t="124584" x="2640013" y="3241675"/>
          <p14:tracePt t="124597" x="2649538" y="3141663"/>
          <p14:tracePt t="124600" x="2649538" y="3032125"/>
          <p14:tracePt t="124613" x="2649538" y="2922588"/>
          <p14:tracePt t="124616" x="2649538" y="2830513"/>
          <p14:tracePt t="124628" x="2649538" y="2757488"/>
          <p14:tracePt t="124632" x="2649538" y="2703513"/>
          <p14:tracePt t="124645" x="2649538" y="2657475"/>
          <p14:tracePt t="124661" x="2649538" y="2638425"/>
          <p14:tracePt t="124664" x="2649538" y="2630488"/>
          <p14:tracePt t="124676" x="2649538" y="2620963"/>
          <p14:tracePt t="124998" x="2640013" y="2620963"/>
          <p14:tracePt t="125014" x="2620963" y="2630488"/>
          <p14:tracePt t="125018" x="2613025" y="2630488"/>
          <p14:tracePt t="128269" x="2649538" y="2630488"/>
          <p14:tracePt t="128272" x="2657475" y="2630488"/>
          <p14:tracePt t="128284" x="2941638" y="2611438"/>
          <p14:tracePt t="128288" x="3141663" y="2601913"/>
          <p14:tracePt t="128300" x="3343275" y="2601913"/>
          <p14:tracePt t="128304" x="3489325" y="2601913"/>
          <p14:tracePt t="128316" x="3617913" y="2601913"/>
          <p14:tracePt t="128320" x="3708400" y="2601913"/>
          <p14:tracePt t="128332" x="3717925" y="2601913"/>
          <p14:tracePt t="128336" x="3735388" y="2601913"/>
          <p14:tracePt t="128349" x="3763963" y="2601913"/>
          <p14:tracePt t="128352" x="3790950" y="2601913"/>
          <p14:tracePt t="128365" x="3800475" y="2601913"/>
          <p14:tracePt t="128368" x="3817938" y="2601913"/>
          <p14:tracePt t="128380" x="3873500" y="2601913"/>
          <p14:tracePt t="128384" x="3900488" y="2601913"/>
          <p14:tracePt t="128397" x="3956050" y="2601913"/>
          <p14:tracePt t="128400" x="4010025" y="2601913"/>
          <p14:tracePt t="128412" x="4083050" y="2601913"/>
          <p14:tracePt t="128416" x="4175125" y="2601913"/>
          <p14:tracePt t="128430" x="4265613" y="2601913"/>
          <p14:tracePt t="128432" x="4330700" y="2611438"/>
          <p14:tracePt t="128445" x="4384675" y="2630488"/>
          <p14:tracePt t="128448" x="4448175" y="2638425"/>
          <p14:tracePt t="128462" x="4467225" y="2638425"/>
          <p14:tracePt t="128464" x="4494213" y="2638425"/>
          <p14:tracePt t="128478" x="4540250" y="2638425"/>
          <p14:tracePt t="128480" x="4594225" y="2638425"/>
          <p14:tracePt t="128494" x="4722813" y="2638425"/>
          <p14:tracePt t="128496" x="4887913" y="2657475"/>
          <p14:tracePt t="128510" x="5070475" y="2667000"/>
          <p14:tracePt t="128513" x="5289550" y="2667000"/>
          <p14:tracePt t="128525" x="5518150" y="2667000"/>
          <p14:tracePt t="128528" x="5773738" y="2667000"/>
          <p14:tracePt t="128541" x="6075363" y="2667000"/>
          <p14:tracePt t="128544" x="6411913" y="2667000"/>
          <p14:tracePt t="128558" x="6750050" y="2667000"/>
          <p14:tracePt t="128560" x="7161213" y="2667000"/>
          <p14:tracePt t="128573" x="7426325" y="2667000"/>
          <p14:tracePt t="128576" x="7754938" y="2667000"/>
          <p14:tracePt t="128588" x="8129588" y="2667000"/>
          <p14:tracePt t="128593" x="8467725" y="2667000"/>
          <p14:tracePt t="128605" x="8769350" y="2667000"/>
          <p14:tracePt t="128610" x="9088438" y="271145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LI: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unit and non-unit fractions</a:t>
            </a:r>
            <a:endParaRPr kumimoji="0" lang="en-GB" sz="2800" b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D69138-F320-472A-B094-251B711B1B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322" y="1431694"/>
            <a:ext cx="4829175" cy="1009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22F4E5-B057-4E6F-914A-5FD0D956D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322" y="4594422"/>
            <a:ext cx="4829175" cy="10096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CAE0BD6-DCC4-45C7-B49F-AFDAE9309398}"/>
              </a:ext>
            </a:extLst>
          </p:cNvPr>
          <p:cNvSpPr/>
          <p:nvPr/>
        </p:nvSpPr>
        <p:spPr>
          <a:xfrm>
            <a:off x="339047" y="4767209"/>
            <a:ext cx="678095" cy="73973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AEBFC6D-E8D9-4D22-A68B-B6176FF32D31}"/>
              </a:ext>
            </a:extLst>
          </p:cNvPr>
          <p:cNvSpPr/>
          <p:nvPr/>
        </p:nvSpPr>
        <p:spPr>
          <a:xfrm>
            <a:off x="1284418" y="4729377"/>
            <a:ext cx="678095" cy="73973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7681BE1-2BDB-47D1-B777-16C97A119BB8}"/>
                  </a:ext>
                </a:extLst>
              </p:cNvPr>
              <p:cNvSpPr txBox="1"/>
              <p:nvPr/>
            </p:nvSpPr>
            <p:spPr>
              <a:xfrm>
                <a:off x="4739263" y="1592494"/>
                <a:ext cx="1125020" cy="92519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7681BE1-2BDB-47D1-B777-16C97A119B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263" y="1592494"/>
                <a:ext cx="1125020" cy="9251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BE51263-3673-4F88-B04E-6CEE9B3F157D}"/>
                  </a:ext>
                </a:extLst>
              </p:cNvPr>
              <p:cNvSpPr txBox="1"/>
              <p:nvPr/>
            </p:nvSpPr>
            <p:spPr>
              <a:xfrm>
                <a:off x="3015773" y="4648353"/>
                <a:ext cx="4572000" cy="9017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BE51263-3673-4F88-B04E-6CEE9B3F15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5773" y="4648353"/>
                <a:ext cx="4572000" cy="90178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988D9EA-C44F-4895-AC2E-BEEBA9D88471}"/>
              </a:ext>
            </a:extLst>
          </p:cNvPr>
          <p:cNvSpPr txBox="1"/>
          <p:nvPr/>
        </p:nvSpPr>
        <p:spPr>
          <a:xfrm>
            <a:off x="462497" y="2545644"/>
            <a:ext cx="71252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Unit fraction – numerator is 1</a:t>
            </a:r>
            <a:endParaRPr lang="en-GB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56841D-4525-4054-BA51-887F6E5DE187}"/>
              </a:ext>
            </a:extLst>
          </p:cNvPr>
          <p:cNvSpPr txBox="1"/>
          <p:nvPr/>
        </p:nvSpPr>
        <p:spPr>
          <a:xfrm>
            <a:off x="462496" y="5713610"/>
            <a:ext cx="75307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Non-unit fraction – numerator is greater than 1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715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487"/>
    </mc:Choice>
    <mc:Fallback>
      <p:transition spd="slow" advTm="140487"/>
    </mc:Fallback>
  </mc:AlternateContent>
  <p:extLst>
    <p:ext uri="{3A86A75C-4F4B-4683-9AE1-C65F6400EC91}">
      <p14:laserTraceLst xmlns:p14="http://schemas.microsoft.com/office/powerpoint/2010/main">
        <p14:tracePtLst>
          <p14:tracePt t="6457" x="3308350" y="6165850"/>
          <p14:tracePt t="11181" x="2759075" y="6765925"/>
          <p14:tracePt t="11195" x="2805113" y="6692900"/>
          <p14:tracePt t="11208" x="2895600" y="6583363"/>
          <p14:tracePt t="11211" x="3141663" y="6364288"/>
          <p14:tracePt t="11224" x="3571875" y="5954713"/>
          <p14:tracePt t="11227" x="4065588" y="5514975"/>
          <p14:tracePt t="11240" x="4440238" y="5122863"/>
          <p14:tracePt t="11244" x="4676775" y="4721225"/>
          <p14:tracePt t="11259" x="4776788" y="4410075"/>
          <p14:tracePt t="11260" x="4851400" y="4154488"/>
          <p14:tracePt t="11270" x="4914900" y="3927475"/>
          <p14:tracePt t="11279" x="4960938" y="3752850"/>
          <p14:tracePt t="11286" x="4997450" y="3589338"/>
          <p14:tracePt t="11292" x="5005388" y="3443288"/>
          <p14:tracePt t="11302" x="5033963" y="3341688"/>
          <p14:tracePt t="11310" x="5051425" y="3268663"/>
          <p14:tracePt t="11318" x="5051425" y="3214688"/>
          <p14:tracePt t="11325" x="5033963" y="3151188"/>
          <p14:tracePt t="11334" x="4997450" y="3105150"/>
          <p14:tracePt t="11341" x="4951413" y="3068638"/>
          <p14:tracePt t="11350" x="4887913" y="3032125"/>
          <p14:tracePt t="11355" x="4813300" y="3013075"/>
          <p14:tracePt t="11366" x="4768850" y="3005138"/>
          <p14:tracePt t="11371" x="4749800" y="2995613"/>
          <p14:tracePt t="11382" x="4740275" y="2976563"/>
          <p14:tracePt t="11386" x="4740275" y="2968625"/>
          <p14:tracePt t="11398" x="4740275" y="2922588"/>
          <p14:tracePt t="11409" x="4740275" y="2886075"/>
          <p14:tracePt t="11414" x="4740275" y="2840038"/>
          <p14:tracePt t="11418" x="4740275" y="2757488"/>
          <p14:tracePt t="11430" x="4740275" y="2647950"/>
          <p14:tracePt t="11436" x="4722813" y="2538413"/>
          <p14:tracePt t="11446" x="4649788" y="2382838"/>
          <p14:tracePt t="11450" x="4530725" y="2265363"/>
          <p14:tracePt t="11462" x="4394200" y="2155825"/>
          <p14:tracePt t="11466" x="4192588" y="2054225"/>
          <p14:tracePt t="11478" x="4019550" y="1981200"/>
          <p14:tracePt t="11482" x="3854450" y="1898650"/>
          <p14:tracePt t="11495" x="3625850" y="1798638"/>
          <p14:tracePt t="11498" x="3452813" y="1698625"/>
          <p14:tracePt t="11511" x="3316288" y="1625600"/>
          <p14:tracePt t="11514" x="3197225" y="1533525"/>
          <p14:tracePt t="11527" x="3114675" y="1479550"/>
          <p14:tracePt t="11530" x="3068638" y="1433513"/>
          <p14:tracePt t="11543" x="3060700" y="1423988"/>
          <p14:tracePt t="11546" x="3060700" y="1416050"/>
          <p14:tracePt t="11559" x="3051175" y="1406525"/>
          <p14:tracePt t="11574" x="3051175" y="1370013"/>
          <p14:tracePt t="11578" x="3060700" y="1333500"/>
          <p14:tracePt t="11593" x="3068638" y="1277938"/>
          <p14:tracePt t="11594" x="3097213" y="1187450"/>
          <p14:tracePt t="11607" x="3114675" y="1087438"/>
          <p14:tracePt t="11610" x="3124200" y="1014413"/>
          <p14:tracePt t="11623" x="3141663" y="931863"/>
          <p14:tracePt t="11626" x="3160713" y="885825"/>
          <p14:tracePt t="11639" x="3187700" y="839788"/>
          <p14:tracePt t="11642" x="3233738" y="793750"/>
          <p14:tracePt t="11659" x="3260725" y="766763"/>
          <p14:tracePt t="11662" x="3297238" y="712788"/>
          <p14:tracePt t="11670" x="3370263" y="647700"/>
          <p14:tracePt t="11677" x="3452813" y="574675"/>
          <p14:tracePt t="11686" x="3535363" y="511175"/>
          <p14:tracePt t="11691" x="3617913" y="457200"/>
          <p14:tracePt t="11702" x="3698875" y="401638"/>
          <p14:tracePt t="11707" x="3763963" y="355600"/>
          <p14:tracePt t="11718" x="3827463" y="347663"/>
          <p14:tracePt t="11727" x="3863975" y="338138"/>
          <p14:tracePt t="11734" x="3873500" y="338138"/>
          <p14:tracePt t="11743" x="3883025" y="338138"/>
          <p14:tracePt t="11750" x="3890963" y="365125"/>
          <p14:tracePt t="11755" x="3890963" y="374650"/>
          <p14:tracePt t="11766" x="3890963" y="384175"/>
          <p14:tracePt t="11771" x="3890963" y="392113"/>
          <p14:tracePt t="11783" x="3890963" y="401638"/>
          <p14:tracePt t="11786" x="3890963" y="411163"/>
          <p14:tracePt t="11798" x="3890963" y="428625"/>
          <p14:tracePt t="11803" x="3890963" y="438150"/>
          <p14:tracePt t="11814" x="3890963" y="447675"/>
          <p14:tracePt t="11818" x="3883025" y="447675"/>
          <p14:tracePt t="11830" x="3873500" y="457200"/>
          <p14:tracePt t="11834" x="3873500" y="465138"/>
          <p14:tracePt t="11846" x="3854450" y="474663"/>
          <p14:tracePt t="11850" x="3846513" y="493713"/>
          <p14:tracePt t="11862" x="3836988" y="501650"/>
          <p14:tracePt t="11866" x="3817938" y="520700"/>
          <p14:tracePt t="11878" x="3817938" y="530225"/>
          <p14:tracePt t="11911" x="3817938" y="538163"/>
          <p14:tracePt t="11926" x="3800475" y="557213"/>
          <p14:tracePt t="11930" x="3790950" y="566738"/>
          <p14:tracePt t="11944" x="3773488" y="584200"/>
          <p14:tracePt t="11946" x="3754438" y="603250"/>
          <p14:tracePt t="11958" x="3708400" y="639763"/>
          <p14:tracePt t="11962" x="3644900" y="676275"/>
          <p14:tracePt t="11977" x="3608388" y="720725"/>
          <p14:tracePt t="11979" x="3608388" y="730250"/>
          <p14:tracePt t="11991" x="3589338" y="739775"/>
          <p14:tracePt t="11994" x="3581400" y="749300"/>
          <p14:tracePt t="12007" x="3571875" y="757238"/>
          <p14:tracePt t="12010" x="3552825" y="766763"/>
          <p14:tracePt t="12026" x="3544888" y="776288"/>
          <p14:tracePt t="12029" x="3525838" y="793750"/>
          <p14:tracePt t="12041" x="3508375" y="793750"/>
          <p14:tracePt t="12043" x="3498850" y="793750"/>
          <p14:tracePt t="12056" x="3489325" y="793750"/>
          <p14:tracePt t="12061" x="3479800" y="793750"/>
          <p14:tracePt t="12071" x="3471863" y="793750"/>
          <p14:tracePt t="12075" x="3471863" y="785813"/>
          <p14:tracePt t="12086" x="3471863" y="776288"/>
          <p14:tracePt t="12091" x="3471863" y="757238"/>
          <p14:tracePt t="12103" x="3452813" y="712788"/>
          <p14:tracePt t="12108" x="3452813" y="684213"/>
          <p14:tracePt t="12118" x="3443288" y="676275"/>
          <p14:tracePt t="12512" x="3462338" y="676275"/>
          <p14:tracePt t="12516" x="3479800" y="676275"/>
          <p14:tracePt t="12528" x="3535363" y="676275"/>
          <p14:tracePt t="12532" x="3571875" y="676275"/>
          <p14:tracePt t="12545" x="3617913" y="676275"/>
          <p14:tracePt t="12548" x="3671888" y="676275"/>
          <p14:tracePt t="12560" x="3727450" y="676275"/>
          <p14:tracePt t="12564" x="3781425" y="676275"/>
          <p14:tracePt t="12576" x="3836988" y="676275"/>
          <p14:tracePt t="12580" x="3890963" y="676275"/>
          <p14:tracePt t="12592" x="3937000" y="676275"/>
          <p14:tracePt t="12596" x="3956050" y="676275"/>
          <p14:tracePt t="12608" x="3973513" y="676275"/>
          <p14:tracePt t="12612" x="3992563" y="676275"/>
          <p14:tracePt t="12625" x="4000500" y="676275"/>
          <p14:tracePt t="12641" x="4010025" y="676275"/>
          <p14:tracePt t="12657" x="4019550" y="676275"/>
          <p14:tracePt t="12660" x="4029075" y="676275"/>
          <p14:tracePt t="12674" x="4046538" y="676275"/>
          <p14:tracePt t="12677" x="4073525" y="684213"/>
          <p14:tracePt t="12689" x="4083050" y="693738"/>
          <p14:tracePt t="12692" x="4110038" y="703263"/>
          <p14:tracePt t="12706" x="4119563" y="703263"/>
          <p14:tracePt t="12720" x="4129088" y="703263"/>
          <p14:tracePt t="13810" x="4146550" y="703263"/>
          <p14:tracePt t="13814" x="4156075" y="703263"/>
          <p14:tracePt t="13826" x="4192588" y="703263"/>
          <p14:tracePt t="13830" x="4211638" y="703263"/>
          <p14:tracePt t="13842" x="4256088" y="703263"/>
          <p14:tracePt t="13846" x="4311650" y="703263"/>
          <p14:tracePt t="13860" x="4367213" y="703263"/>
          <p14:tracePt t="13862" x="4440238" y="703263"/>
          <p14:tracePt t="13874" x="4513263" y="703263"/>
          <p14:tracePt t="13878" x="4567238" y="703263"/>
          <p14:tracePt t="13892" x="4630738" y="703263"/>
          <p14:tracePt t="13894" x="4667250" y="703263"/>
          <p14:tracePt t="13909" x="4703763" y="703263"/>
          <p14:tracePt t="13911" x="4759325" y="703263"/>
          <p14:tracePt t="13926" x="4878388" y="703263"/>
          <p14:tracePt t="13940" x="4932363" y="703263"/>
          <p14:tracePt t="13943" x="5005388" y="703263"/>
          <p14:tracePt t="13956" x="5024438" y="703263"/>
          <p14:tracePt t="13958" x="5033963" y="703263"/>
          <p14:tracePt t="14163" x="5041900" y="703263"/>
          <p14:tracePt t="14166" x="5051425" y="703263"/>
          <p14:tracePt t="14194" x="5060950" y="703263"/>
          <p14:tracePt t="14198" x="5070475" y="703263"/>
          <p14:tracePt t="14211" x="5078413" y="703263"/>
          <p14:tracePt t="14217" x="5106988" y="703263"/>
          <p14:tracePt t="14227" x="5124450" y="703263"/>
          <p14:tracePt t="14230" x="5143500" y="703263"/>
          <p14:tracePt t="14434" x="5160963" y="703263"/>
          <p14:tracePt t="14438" x="5170488" y="703263"/>
          <p14:tracePt t="14450" x="5207000" y="703263"/>
          <p14:tracePt t="14455" x="5233988" y="703263"/>
          <p14:tracePt t="14466" x="5260975" y="703263"/>
          <p14:tracePt t="14470" x="5270500" y="703263"/>
          <p14:tracePt t="14754" x="5243513" y="703263"/>
          <p14:tracePt t="14758" x="5224463" y="703263"/>
          <p14:tracePt t="14770" x="5197475" y="712788"/>
          <p14:tracePt t="14776" x="5151438" y="739775"/>
          <p14:tracePt t="14786" x="5070475" y="757238"/>
          <p14:tracePt t="14791" x="4978400" y="803275"/>
          <p14:tracePt t="14802" x="4878388" y="849313"/>
          <p14:tracePt t="14808" x="4795838" y="885825"/>
          <p14:tracePt t="14818" x="4695825" y="931863"/>
          <p14:tracePt t="14823" x="4603750" y="985838"/>
          <p14:tracePt t="14834" x="4503738" y="1041400"/>
          <p14:tracePt t="14842" x="4403725" y="1095375"/>
          <p14:tracePt t="14850" x="4284663" y="1168400"/>
          <p14:tracePt t="14855" x="4165600" y="1241425"/>
          <p14:tracePt t="14866" x="4029075" y="1323975"/>
          <p14:tracePt t="14870" x="3854450" y="1416050"/>
          <p14:tracePt t="14882" x="3698875" y="1506538"/>
          <p14:tracePt t="14886" x="3552825" y="1598613"/>
          <p14:tracePt t="14898" x="3370263" y="1716088"/>
          <p14:tracePt t="14902" x="3214688" y="1817688"/>
          <p14:tracePt t="14914" x="3078163" y="1927225"/>
          <p14:tracePt t="14918" x="2941638" y="2036763"/>
          <p14:tracePt t="14930" x="2841625" y="2119313"/>
          <p14:tracePt t="14934" x="2740025" y="2209800"/>
          <p14:tracePt t="14946" x="2667000" y="2292350"/>
          <p14:tracePt t="14950" x="2630488" y="2355850"/>
          <p14:tracePt t="14979" x="2566988" y="2438400"/>
          <p14:tracePt t="14981" x="2547938" y="2447925"/>
          <p14:tracePt t="14984" x="2540000" y="2474913"/>
          <p14:tracePt t="14996" x="2530475" y="2484438"/>
          <p14:tracePt t="15000" x="2530475" y="2492375"/>
          <p14:tracePt t="15076" x="2511425" y="2492375"/>
          <p14:tracePt t="15080" x="2493963" y="2492375"/>
          <p14:tracePt t="15093" x="2484438" y="2492375"/>
          <p14:tracePt t="15110" x="2474913" y="2492375"/>
          <p14:tracePt t="15128" x="2466975" y="2465388"/>
          <p14:tracePt t="15140" x="2474913" y="2419350"/>
          <p14:tracePt t="15144" x="2484438" y="2392363"/>
          <p14:tracePt t="15159" x="2530475" y="2355850"/>
          <p14:tracePt t="15162" x="2566988" y="2292350"/>
          <p14:tracePt t="15174" x="2603500" y="2246313"/>
          <p14:tracePt t="15176" x="2630488" y="2219325"/>
          <p14:tracePt t="15190" x="2676525" y="2182813"/>
          <p14:tracePt t="15193" x="2740025" y="2146300"/>
          <p14:tracePt t="15207" x="2805113" y="2100263"/>
          <p14:tracePt t="15211" x="2849563" y="2082800"/>
          <p14:tracePt t="15220" x="2905125" y="2046288"/>
          <p14:tracePt t="15225" x="2914650" y="2046288"/>
          <p14:tracePt t="15236" x="2922588" y="2027238"/>
          <p14:tracePt t="15241" x="2932113" y="2017713"/>
          <p14:tracePt t="15252" x="2932113" y="2009775"/>
          <p14:tracePt t="15258" x="2932113" y="2000250"/>
          <p14:tracePt t="15268" x="2932113" y="1990725"/>
          <p14:tracePt t="15285" x="2932113" y="1981200"/>
          <p14:tracePt t="15290" x="2932113" y="1973263"/>
          <p14:tracePt t="15300" x="2932113" y="1963738"/>
          <p14:tracePt t="15306" x="2932113" y="1954213"/>
          <p14:tracePt t="15316" x="2932113" y="1944688"/>
          <p14:tracePt t="15320" x="2932113" y="1935163"/>
          <p14:tracePt t="15332" x="2932113" y="1927225"/>
          <p14:tracePt t="15336" x="2932113" y="1908175"/>
          <p14:tracePt t="15348" x="2932113" y="1898650"/>
          <p14:tracePt t="15352" x="2932113" y="1890713"/>
          <p14:tracePt t="15364" x="2922588" y="1881188"/>
          <p14:tracePt t="15368" x="2914650" y="1871663"/>
          <p14:tracePt t="15380" x="2895600" y="1862138"/>
          <p14:tracePt t="15384" x="2886075" y="1854200"/>
          <p14:tracePt t="15396" x="2878138" y="1854200"/>
          <p14:tracePt t="15400" x="2868613" y="1854200"/>
          <p14:tracePt t="15412" x="2868613" y="1844675"/>
          <p14:tracePt t="15428" x="2859088" y="1835150"/>
          <p14:tracePt t="15432" x="2849563" y="1825625"/>
          <p14:tracePt t="15444" x="2841625" y="1817688"/>
          <p14:tracePt t="15460" x="2832100" y="1808163"/>
          <p14:tracePt t="15476" x="2822575" y="1808163"/>
          <p14:tracePt t="15508" x="2813050" y="1808163"/>
          <p14:tracePt t="15525" x="2805113" y="1808163"/>
          <p14:tracePt t="15672" x="2805113" y="1817688"/>
          <p14:tracePt t="15684" x="2805113" y="1825625"/>
          <p14:tracePt t="15689" x="2805113" y="1835150"/>
          <p14:tracePt t="16108" x="2813050" y="1835150"/>
          <p14:tracePt t="16126" x="2822575" y="1835150"/>
          <p14:tracePt t="16129" x="2832100" y="1835150"/>
          <p14:tracePt t="16140" x="2868613" y="1835150"/>
          <p14:tracePt t="16144" x="2922588" y="1835150"/>
          <p14:tracePt t="16158" x="2978150" y="1835150"/>
          <p14:tracePt t="16160" x="3024188" y="1835150"/>
          <p14:tracePt t="16174" x="3078163" y="1835150"/>
          <p14:tracePt t="16177" x="3151188" y="1835150"/>
          <p14:tracePt t="16193" x="3224213" y="1835150"/>
          <p14:tracePt t="16195" x="3297238" y="1835150"/>
          <p14:tracePt t="16208" x="3343275" y="1835150"/>
          <p14:tracePt t="16210" x="3398838" y="1835150"/>
          <p14:tracePt t="16222" x="3416300" y="1835150"/>
          <p14:tracePt t="16320" x="3398838" y="1835150"/>
          <p14:tracePt t="16332" x="3389313" y="1835150"/>
          <p14:tracePt t="16336" x="3379788" y="1844675"/>
          <p14:tracePt t="16348" x="3333750" y="1844675"/>
          <p14:tracePt t="16352" x="3316288" y="1854200"/>
          <p14:tracePt t="16364" x="3270250" y="1881188"/>
          <p14:tracePt t="16368" x="3233738" y="1890713"/>
          <p14:tracePt t="16380" x="3197225" y="1908175"/>
          <p14:tracePt t="16384" x="3151188" y="1927225"/>
          <p14:tracePt t="16396" x="3087688" y="1954213"/>
          <p14:tracePt t="16400" x="3041650" y="1973263"/>
          <p14:tracePt t="16413" x="3024188" y="1981200"/>
          <p14:tracePt t="16416" x="3005138" y="1990725"/>
          <p14:tracePt t="16734" x="2995613" y="1990725"/>
          <p14:tracePt t="16766" x="2987675" y="1990725"/>
          <p14:tracePt t="16799" x="2978150" y="1990725"/>
          <p14:tracePt t="16802" x="2968625" y="1990725"/>
          <p14:tracePt t="16894" x="2959100" y="1990725"/>
          <p14:tracePt t="16910" x="2951163" y="1990725"/>
          <p14:tracePt t="16914" x="2941638" y="1981200"/>
          <p14:tracePt t="16927" x="2922588" y="1973263"/>
          <p14:tracePt t="16930" x="2914650" y="1973263"/>
          <p14:tracePt t="16946" x="2905125" y="1963738"/>
          <p14:tracePt t="16958" x="2905125" y="1954213"/>
          <p14:tracePt t="16962" x="2895600" y="1954213"/>
          <p14:tracePt t="16977" x="2878138" y="1935163"/>
          <p14:tracePt t="16978" x="2868613" y="1935163"/>
          <p14:tracePt t="16991" x="2859088" y="1917700"/>
          <p14:tracePt t="16994" x="2832100" y="1898650"/>
          <p14:tracePt t="17007" x="2832100" y="1890713"/>
          <p14:tracePt t="17026" x="2822575" y="1881188"/>
          <p14:tracePt t="17039" x="2813050" y="1871663"/>
          <p14:tracePt t="17073" x="2805113" y="1862138"/>
          <p14:tracePt t="17086" x="2795588" y="1854200"/>
          <p14:tracePt t="17092" x="2795588" y="1844675"/>
          <p14:tracePt t="26516" x="2786063" y="1808163"/>
          <p14:tracePt t="26520" x="2786063" y="1798638"/>
          <p14:tracePt t="26533" x="2740025" y="1643063"/>
          <p14:tracePt t="26541" x="2713038" y="1460500"/>
          <p14:tracePt t="26548" x="2620963" y="1160463"/>
          <p14:tracePt t="26554" x="2530475" y="922338"/>
          <p14:tracePt t="26564" x="2484438" y="812800"/>
          <p14:tracePt t="26568" x="2484438" y="793750"/>
          <p14:tracePt t="26580" x="2474913" y="785813"/>
          <p14:tracePt t="26696" x="2438400" y="785813"/>
          <p14:tracePt t="26709" x="2401888" y="785813"/>
          <p14:tracePt t="26712" x="2384425" y="785813"/>
          <p14:tracePt t="26728" x="2365375" y="785813"/>
          <p14:tracePt t="26804" x="2357438" y="793750"/>
          <p14:tracePt t="26808" x="2357438" y="803275"/>
          <p14:tracePt t="26822" x="2301875" y="849313"/>
          <p14:tracePt t="26825" x="2265363" y="885825"/>
          <p14:tracePt t="26838" x="2201863" y="939800"/>
          <p14:tracePt t="26840" x="2119313" y="1004888"/>
          <p14:tracePt t="26853" x="2036763" y="1095375"/>
          <p14:tracePt t="26857" x="1954213" y="1160463"/>
          <p14:tracePt t="26868" x="1863725" y="1233488"/>
          <p14:tracePt t="26874" x="1763713" y="1306513"/>
          <p14:tracePt t="26884" x="1681163" y="1379538"/>
          <p14:tracePt t="26890" x="1598613" y="1460500"/>
          <p14:tracePt t="26900" x="1516063" y="1525588"/>
          <p14:tracePt t="26906" x="1462088" y="1598613"/>
          <p14:tracePt t="26916" x="1406525" y="1662113"/>
          <p14:tracePt t="26921" x="1370013" y="1708150"/>
          <p14:tracePt t="26932" x="1333500" y="1752600"/>
          <p14:tracePt t="26937" x="1296988" y="1808163"/>
          <p14:tracePt t="26948" x="1250950" y="1854200"/>
          <p14:tracePt t="26955" x="1187450" y="1908175"/>
          <p14:tracePt t="26973" x="1022350" y="1990725"/>
          <p14:tracePt t="26980" x="941388" y="2027238"/>
          <p14:tracePt t="26985" x="876300" y="2063750"/>
          <p14:tracePt t="26996" x="812800" y="2100263"/>
          <p14:tracePt t="27000" x="795338" y="2109788"/>
          <p14:tracePt t="27012" x="776288" y="2109788"/>
          <p14:tracePt t="27016" x="776288" y="2119313"/>
          <p14:tracePt t="27030" x="766763" y="2127250"/>
          <p14:tracePt t="27046" x="766763" y="2136775"/>
          <p14:tracePt t="27050" x="749300" y="2146300"/>
          <p14:tracePt t="27062" x="739775" y="2146300"/>
          <p14:tracePt t="27067" x="712788" y="2163763"/>
          <p14:tracePt t="27078" x="685800" y="2173288"/>
          <p14:tracePt t="27083" x="639763" y="2192338"/>
          <p14:tracePt t="27094" x="603250" y="2219325"/>
          <p14:tracePt t="27098" x="584200" y="2236788"/>
          <p14:tracePt t="27110" x="566738" y="2246313"/>
          <p14:tracePt t="27115" x="557213" y="2255838"/>
          <p14:tracePt t="27126" x="557213" y="2265363"/>
          <p14:tracePt t="27130" x="547688" y="2265363"/>
          <p14:tracePt t="27142" x="539750" y="2265363"/>
          <p14:tracePt t="27147" x="530225" y="2273300"/>
          <p14:tracePt t="27159" x="520700" y="2282825"/>
          <p14:tracePt t="27174" x="511175" y="2282825"/>
          <p14:tracePt t="27178" x="501650" y="2282825"/>
          <p14:tracePt t="27190" x="474663" y="2292350"/>
          <p14:tracePt t="27194" x="447675" y="2301875"/>
          <p14:tracePt t="27207" x="420688" y="2309813"/>
          <p14:tracePt t="27210" x="401638" y="2319338"/>
          <p14:tracePt t="27223" x="355600" y="2328863"/>
          <p14:tracePt t="27226" x="328613" y="2346325"/>
          <p14:tracePt t="27239" x="274638" y="2365375"/>
          <p14:tracePt t="27242" x="209550" y="2365375"/>
          <p14:tracePt t="27255" x="173038" y="2365375"/>
          <p14:tracePt t="27259" x="119063" y="2365375"/>
          <p14:tracePt t="27271" x="92075" y="2365375"/>
          <p14:tracePt t="27274" x="63500" y="2365375"/>
          <p14:tracePt t="27288" x="26988" y="2365375"/>
          <p14:tracePt t="27446" x="26988" y="2355850"/>
          <p14:tracePt t="27450" x="26988" y="2346325"/>
          <p14:tracePt t="27638" x="26988" y="2338388"/>
          <p14:tracePt t="28014" x="26988" y="2328863"/>
          <p14:tracePt t="28030" x="26988" y="2309813"/>
          <p14:tracePt t="28034" x="26988" y="2301875"/>
          <p14:tracePt t="29810" x="46038" y="2301875"/>
          <p14:tracePt t="29814" x="55563" y="2301875"/>
          <p14:tracePt t="29826" x="63500" y="2301875"/>
          <p14:tracePt t="29938" x="73025" y="2292350"/>
          <p14:tracePt t="29954" x="100013" y="2282825"/>
          <p14:tracePt t="29976" x="100013" y="2273300"/>
          <p14:tracePt t="30338" x="100013" y="2282825"/>
          <p14:tracePt t="30355" x="100013" y="2301875"/>
          <p14:tracePt t="30358" x="100013" y="2346325"/>
          <p14:tracePt t="30374" x="100013" y="2374900"/>
          <p14:tracePt t="30386" x="100013" y="2419350"/>
          <p14:tracePt t="30392" x="100013" y="2438400"/>
          <p14:tracePt t="30405" x="100013" y="2465388"/>
          <p14:tracePt t="30407" x="100013" y="2484438"/>
          <p14:tracePt t="30418" x="100013" y="2511425"/>
          <p14:tracePt t="30422" x="100013" y="2528888"/>
          <p14:tracePt t="30435" x="100013" y="2538413"/>
          <p14:tracePt t="30439" x="100013" y="2547938"/>
          <p14:tracePt t="30456" x="100013" y="2565400"/>
          <p14:tracePt t="30466" x="100013" y="2584450"/>
          <p14:tracePt t="30471" x="100013" y="2601913"/>
          <p14:tracePt t="30482" x="100013" y="2630488"/>
          <p14:tracePt t="30490" x="100013" y="2674938"/>
          <p14:tracePt t="30498" x="100013" y="2711450"/>
          <p14:tracePt t="30504" x="100013" y="2740025"/>
          <p14:tracePt t="30514" x="100013" y="2794000"/>
          <p14:tracePt t="30523" x="100013" y="2830513"/>
          <p14:tracePt t="30530" x="100013" y="2857500"/>
          <p14:tracePt t="30535" x="100013" y="2894013"/>
          <p14:tracePt t="30548" x="100013" y="2949575"/>
          <p14:tracePt t="30554" x="100013" y="2995613"/>
          <p14:tracePt t="30564" x="100013" y="3049588"/>
          <p14:tracePt t="30575" x="100013" y="3086100"/>
          <p14:tracePt t="30580" x="100013" y="3132138"/>
          <p14:tracePt t="30584" x="100013" y="3168650"/>
          <p14:tracePt t="30596" x="100013" y="3214688"/>
          <p14:tracePt t="30600" x="100013" y="3251200"/>
          <p14:tracePt t="30612" x="100013" y="3297238"/>
          <p14:tracePt t="30616" x="100013" y="3351213"/>
          <p14:tracePt t="30628" x="100013" y="3406775"/>
          <p14:tracePt t="30632" x="100013" y="3460750"/>
          <p14:tracePt t="30644" x="119063" y="3506788"/>
          <p14:tracePt t="30648" x="119063" y="3543300"/>
          <p14:tracePt t="30661" x="128588" y="3589338"/>
          <p14:tracePt t="30664" x="136525" y="3625850"/>
          <p14:tracePt t="30676" x="146050" y="3670300"/>
          <p14:tracePt t="30680" x="155575" y="3716338"/>
          <p14:tracePt t="30693" x="173038" y="3771900"/>
          <p14:tracePt t="30696" x="182563" y="3835400"/>
          <p14:tracePt t="30708" x="192088" y="3889375"/>
          <p14:tracePt t="30713" x="209550" y="3971925"/>
          <p14:tracePt t="30725" x="219075" y="4044950"/>
          <p14:tracePt t="30728" x="228600" y="4117975"/>
          <p14:tracePt t="30740" x="246063" y="4183063"/>
          <p14:tracePt t="30744" x="246063" y="4219575"/>
          <p14:tracePt t="30756" x="255588" y="4283075"/>
          <p14:tracePt t="30760" x="255588" y="4319588"/>
          <p14:tracePt t="30772" x="255588" y="4365625"/>
          <p14:tracePt t="30776" x="255588" y="4392613"/>
          <p14:tracePt t="30789" x="255588" y="4419600"/>
          <p14:tracePt t="30792" x="255588" y="4446588"/>
          <p14:tracePt t="30805" x="255588" y="4492625"/>
          <p14:tracePt t="30808" x="255588" y="4519613"/>
          <p14:tracePt t="30821" x="255588" y="4548188"/>
          <p14:tracePt t="30824" x="255588" y="4592638"/>
          <p14:tracePt t="30837" x="265113" y="4648200"/>
          <p14:tracePt t="30840" x="274638" y="4684713"/>
          <p14:tracePt t="30855" x="282575" y="4730750"/>
          <p14:tracePt t="30860" x="282575" y="4775200"/>
          <p14:tracePt t="30868" x="301625" y="4803775"/>
          <p14:tracePt t="30874" x="319088" y="4848225"/>
          <p14:tracePt t="30884" x="355600" y="4913313"/>
          <p14:tracePt t="30889" x="384175" y="4967288"/>
          <p14:tracePt t="30901" x="392113" y="5049838"/>
          <p14:tracePt t="30907" x="392113" y="5141913"/>
          <p14:tracePt t="30916" x="392113" y="5232400"/>
          <p14:tracePt t="30922" x="392113" y="5324475"/>
          <p14:tracePt t="30932" x="392113" y="5414963"/>
          <p14:tracePt t="30941" x="392113" y="5487988"/>
          <p14:tracePt t="30948" x="392113" y="5543550"/>
          <p14:tracePt t="30955" x="392113" y="5588000"/>
          <p14:tracePt t="30977" x="392113" y="5634038"/>
          <p14:tracePt t="30981" x="392113" y="5653088"/>
          <p14:tracePt t="30984" x="392113" y="5680075"/>
          <p14:tracePt t="30996" x="392113" y="5707063"/>
          <p14:tracePt t="31000" x="401638" y="5743575"/>
          <p14:tracePt t="31012" x="411163" y="5770563"/>
          <p14:tracePt t="31016" x="428625" y="5799138"/>
          <p14:tracePt t="31028" x="438150" y="5843588"/>
          <p14:tracePt t="31032" x="447675" y="5872163"/>
          <p14:tracePt t="31044" x="457200" y="5918200"/>
          <p14:tracePt t="31048" x="457200" y="5945188"/>
          <p14:tracePt t="31060" x="465138" y="5962650"/>
          <p14:tracePt t="31064" x="465138" y="5991225"/>
          <p14:tracePt t="31076" x="465138" y="6018213"/>
          <p14:tracePt t="31080" x="465138" y="6035675"/>
          <p14:tracePt t="31092" x="465138" y="6045200"/>
          <p14:tracePt t="31096" x="465138" y="6081713"/>
          <p14:tracePt t="31108" x="465138" y="6108700"/>
          <p14:tracePt t="31112" x="465138" y="6154738"/>
          <p14:tracePt t="31124" x="465138" y="6181725"/>
          <p14:tracePt t="31128" x="465138" y="6227763"/>
          <p14:tracePt t="31141" x="465138" y="6264275"/>
          <p14:tracePt t="31145" x="465138" y="6319838"/>
          <p14:tracePt t="31156" x="465138" y="6373813"/>
          <p14:tracePt t="31160" x="465138" y="6419850"/>
          <p14:tracePt t="31174" x="465138" y="6446838"/>
          <p14:tracePt t="31177" x="465138" y="6456363"/>
          <p14:tracePt t="31189" x="465138" y="6465888"/>
          <p14:tracePt t="31192" x="465138" y="6473825"/>
          <p14:tracePt t="31205" x="465138" y="6483350"/>
          <p14:tracePt t="31208" x="465138" y="6502400"/>
          <p14:tracePt t="31221" x="465138" y="6529388"/>
          <p14:tracePt t="31226" x="465138" y="6538913"/>
          <p14:tracePt t="31236" x="465138" y="6556375"/>
          <p14:tracePt t="31240" x="465138" y="6575425"/>
          <p14:tracePt t="31254" x="465138" y="6583363"/>
          <p14:tracePt t="31256" x="465138" y="6592888"/>
          <p14:tracePt t="31268" x="457200" y="6602413"/>
          <p14:tracePt t="31284" x="457200" y="6611938"/>
          <p14:tracePt t="31300" x="447675" y="6619875"/>
          <p14:tracePt t="31306" x="447675" y="6629400"/>
          <p14:tracePt t="31316" x="438150" y="6648450"/>
          <p14:tracePt t="31321" x="428625" y="6665913"/>
          <p14:tracePt t="31332" x="428625" y="6684963"/>
          <p14:tracePt t="31339" x="420688" y="6711950"/>
          <p14:tracePt t="31349" x="420688" y="6729413"/>
          <p14:tracePt t="31355" x="420688" y="6757988"/>
          <p14:tracePt t="31364" x="420688" y="6775450"/>
          <p14:tracePt t="31368" x="411163" y="6784975"/>
          <p14:tracePt t="31396" x="411163" y="6794500"/>
          <p14:tracePt t="31608" x="428625" y="6794500"/>
          <p14:tracePt t="31621" x="438150" y="6794500"/>
          <p14:tracePt t="31625" x="447675" y="6794500"/>
          <p14:tracePt t="31636" x="465138" y="6794500"/>
          <p14:tracePt t="31641" x="501650" y="6794500"/>
          <p14:tracePt t="31655" x="539750" y="6794500"/>
          <p14:tracePt t="31658" x="603250" y="6794500"/>
          <p14:tracePt t="31671" x="712788" y="6775450"/>
          <p14:tracePt t="31673" x="822325" y="6765925"/>
          <p14:tracePt t="31684" x="912813" y="6748463"/>
          <p14:tracePt t="31691" x="995363" y="6738938"/>
          <p14:tracePt t="31700" x="1004888" y="6738938"/>
          <p14:tracePt t="31706" x="1014413" y="6738938"/>
          <p14:tracePt t="31960" x="1004888" y="6738938"/>
          <p14:tracePt t="31973" x="977900" y="6738938"/>
          <p14:tracePt t="31976" x="941388" y="6738938"/>
          <p14:tracePt t="31989" x="904875" y="6738938"/>
          <p14:tracePt t="31992" x="868363" y="6738938"/>
          <p14:tracePt t="32005" x="812800" y="6738938"/>
          <p14:tracePt t="32009" x="739775" y="6738938"/>
          <p14:tracePt t="32022" x="666750" y="6738938"/>
          <p14:tracePt t="32024" x="603250" y="6738938"/>
          <p14:tracePt t="32038" x="566738" y="6729413"/>
          <p14:tracePt t="32041" x="557213" y="6729413"/>
          <p14:tracePt t="32278" x="557213" y="6721475"/>
          <p14:tracePt t="32294" x="557213" y="6711950"/>
          <p14:tracePt t="32298" x="566738" y="6702425"/>
          <p14:tracePt t="32310" x="593725" y="6702425"/>
          <p14:tracePt t="32315" x="639763" y="6692900"/>
          <p14:tracePt t="32326" x="676275" y="6684963"/>
          <p14:tracePt t="32330" x="739775" y="6665913"/>
          <p14:tracePt t="32342" x="812800" y="6665913"/>
          <p14:tracePt t="32347" x="904875" y="6665913"/>
          <p14:tracePt t="32358" x="977900" y="6665913"/>
          <p14:tracePt t="32363" x="1031875" y="6665913"/>
          <p14:tracePt t="32375" x="1077913" y="6665913"/>
          <p14:tracePt t="32378" x="1087438" y="6665913"/>
          <p14:tracePt t="32423" x="1104900" y="6665913"/>
          <p14:tracePt t="32427" x="1114425" y="6665913"/>
          <p14:tracePt t="32439" x="1123950" y="6665913"/>
          <p14:tracePt t="32455" x="1133475" y="6665913"/>
          <p14:tracePt t="32459" x="1141413" y="6665913"/>
          <p14:tracePt t="32470" x="1150938" y="6665913"/>
          <p14:tracePt t="32598" x="1104900" y="6665913"/>
          <p14:tracePt t="32604" x="1077913" y="6665913"/>
          <p14:tracePt t="32614" x="1041400" y="6665913"/>
          <p14:tracePt t="32619" x="985838" y="6665913"/>
          <p14:tracePt t="32630" x="941388" y="6665913"/>
          <p14:tracePt t="32635" x="904875" y="6665913"/>
          <p14:tracePt t="32646" x="849313" y="6665913"/>
          <p14:tracePt t="32650" x="803275" y="6665913"/>
          <p14:tracePt t="32662" x="785813" y="6665913"/>
          <p14:tracePt t="32666" x="776288" y="6665913"/>
          <p14:tracePt t="32826" x="822325" y="6665913"/>
          <p14:tracePt t="32838" x="876300" y="6665913"/>
          <p14:tracePt t="32842" x="941388" y="6648450"/>
          <p14:tracePt t="32855" x="977900" y="6648450"/>
          <p14:tracePt t="32861" x="1031875" y="6629400"/>
          <p14:tracePt t="32873" x="1077913" y="6619875"/>
          <p14:tracePt t="32875" x="1114425" y="6619875"/>
          <p14:tracePt t="32886" x="1150938" y="6611938"/>
          <p14:tracePt t="32890" x="1169988" y="6611938"/>
          <p14:tracePt t="32904" x="1196975" y="6611938"/>
          <p14:tracePt t="32907" x="1214438" y="6611938"/>
          <p14:tracePt t="32920" x="1223963" y="6611938"/>
          <p14:tracePt t="32934" x="1233488" y="6611938"/>
          <p14:tracePt t="33446" x="1233488" y="6602413"/>
          <p14:tracePt t="33462" x="1233488" y="6592888"/>
          <p14:tracePt t="33526" x="1233488" y="6583363"/>
          <p14:tracePt t="33542" x="1233488" y="6575425"/>
          <p14:tracePt t="33546" x="1233488" y="6565900"/>
          <p14:tracePt t="33558" x="1233488" y="6556375"/>
          <p14:tracePt t="33562" x="1233488" y="6538913"/>
          <p14:tracePt t="33576" x="1233488" y="6529388"/>
          <p14:tracePt t="33880" x="1233488" y="6519863"/>
          <p14:tracePt t="33928" x="1233488" y="6510338"/>
          <p14:tracePt t="33932" x="1233488" y="6502400"/>
          <p14:tracePt t="33944" x="1233488" y="6483350"/>
          <p14:tracePt t="33949" x="1233488" y="6473825"/>
          <p14:tracePt t="34041" x="1233488" y="6483350"/>
          <p14:tracePt t="34045" x="1270000" y="6546850"/>
          <p14:tracePt t="34057" x="1279525" y="6575425"/>
          <p14:tracePt t="34060" x="1279525" y="6592888"/>
          <p14:tracePt t="34074" x="1279525" y="6611938"/>
          <p14:tracePt t="34077" x="1287463" y="6629400"/>
          <p14:tracePt t="34090" x="1287463" y="6638925"/>
          <p14:tracePt t="34105" x="1287463" y="6648450"/>
          <p14:tracePt t="34169" x="1296988" y="6648450"/>
          <p14:tracePt t="36599" x="1296988" y="6638925"/>
          <p14:tracePt t="36602" x="1296988" y="6629400"/>
          <p14:tracePt t="36614" x="1287463" y="6592888"/>
          <p14:tracePt t="36620" x="1287463" y="6583363"/>
          <p14:tracePt t="36630" x="1287463" y="6546850"/>
          <p14:tracePt t="36635" x="1287463" y="6502400"/>
          <p14:tracePt t="36646" x="1296988" y="6446838"/>
          <p14:tracePt t="36651" x="1296988" y="6373813"/>
          <p14:tracePt t="36662" x="1296988" y="6264275"/>
          <p14:tracePt t="36667" x="1316038" y="6173788"/>
          <p14:tracePt t="36678" x="1316038" y="6081713"/>
          <p14:tracePt t="36682" x="1316038" y="5991225"/>
          <p14:tracePt t="36694" x="1316038" y="5908675"/>
          <p14:tracePt t="36699" x="1316038" y="5816600"/>
          <p14:tracePt t="36710" x="1316038" y="5707063"/>
          <p14:tracePt t="36714" x="1316038" y="5580063"/>
          <p14:tracePt t="36726" x="1316038" y="5451475"/>
          <p14:tracePt t="36732" x="1316038" y="5324475"/>
          <p14:tracePt t="36742" x="1306513" y="5214938"/>
          <p14:tracePt t="36746" x="1306513" y="5122863"/>
          <p14:tracePt t="36758" x="1306513" y="5032375"/>
          <p14:tracePt t="36763" x="1316038" y="4940300"/>
          <p14:tracePt t="36774" x="1316038" y="4794250"/>
          <p14:tracePt t="36778" x="1316038" y="4648200"/>
          <p14:tracePt t="36790" x="1306513" y="4519613"/>
          <p14:tracePt t="36794" x="1296988" y="4402138"/>
          <p14:tracePt t="36806" x="1296988" y="4310063"/>
          <p14:tracePt t="36810" x="1296988" y="4237038"/>
          <p14:tracePt t="36822" x="1296988" y="4164013"/>
          <p14:tracePt t="36826" x="1296988" y="4073525"/>
          <p14:tracePt t="36838" x="1296988" y="3981450"/>
          <p14:tracePt t="36842" x="1296988" y="3908425"/>
          <p14:tracePt t="36855" x="1287463" y="3862388"/>
          <p14:tracePt t="36859" x="1287463" y="3825875"/>
          <p14:tracePt t="36872" x="1287463" y="3808413"/>
          <p14:tracePt t="36875" x="1287463" y="3771900"/>
          <p14:tracePt t="36887" x="1287463" y="3743325"/>
          <p14:tracePt t="36890" x="1287463" y="3725863"/>
          <p14:tracePt t="36903" x="1287463" y="3698875"/>
          <p14:tracePt t="36906" x="1296988" y="3652838"/>
          <p14:tracePt t="36922" x="1306513" y="3597275"/>
          <p14:tracePt t="36924" x="1316038" y="3552825"/>
          <p14:tracePt t="36935" x="1333500" y="3479800"/>
          <p14:tracePt t="36940" x="1343025" y="3378200"/>
          <p14:tracePt t="36950" x="1360488" y="3268663"/>
          <p14:tracePt t="36955" x="1360488" y="3159125"/>
          <p14:tracePt t="36975" x="1360488" y="2959100"/>
          <p14:tracePt t="36982" x="1352550" y="2886075"/>
          <p14:tracePt t="36989" x="1343025" y="2803525"/>
          <p14:tracePt t="36998" x="1333500" y="2747963"/>
          <p14:tracePt t="37006" x="1316038" y="2684463"/>
          <p14:tracePt t="37014" x="1306513" y="2611438"/>
          <p14:tracePt t="37021" x="1296988" y="2511425"/>
          <p14:tracePt t="37030" x="1296988" y="2438400"/>
          <p14:tracePt t="37037" x="1296988" y="2401888"/>
          <p14:tracePt t="37046" x="1296988" y="2392363"/>
          <p14:tracePt t="37582" x="1296988" y="2401888"/>
          <p14:tracePt t="37586" x="1296988" y="2411413"/>
          <p14:tracePt t="37602" x="1296988" y="2419350"/>
          <p14:tracePt t="37616" x="1296988" y="2447925"/>
          <p14:tracePt t="37620" x="1296988" y="2465388"/>
          <p14:tracePt t="37630" x="1296988" y="2511425"/>
          <p14:tracePt t="37636" x="1296988" y="2538413"/>
          <p14:tracePt t="37646" x="1279525" y="2593975"/>
          <p14:tracePt t="37650" x="1279525" y="2630488"/>
          <p14:tracePt t="37662" x="1279525" y="2674938"/>
          <p14:tracePt t="37666" x="1279525" y="2703513"/>
          <p14:tracePt t="37678" x="1279525" y="2757488"/>
          <p14:tracePt t="37682" x="1279525" y="2830513"/>
          <p14:tracePt t="37694" x="1279525" y="2903538"/>
          <p14:tracePt t="37698" x="1279525" y="3005138"/>
          <p14:tracePt t="37710" x="1279525" y="3078163"/>
          <p14:tracePt t="37715" x="1279525" y="3151188"/>
          <p14:tracePt t="37726" x="1279525" y="3224213"/>
          <p14:tracePt t="37730" x="1279525" y="3278188"/>
          <p14:tracePt t="37744" x="1279525" y="3333750"/>
          <p14:tracePt t="37746" x="1279525" y="3406775"/>
          <p14:tracePt t="37758" x="1279525" y="3487738"/>
          <p14:tracePt t="37762" x="1279525" y="3560763"/>
          <p14:tracePt t="37775" x="1279525" y="3652838"/>
          <p14:tracePt t="37778" x="1287463" y="3762375"/>
          <p14:tracePt t="37791" x="1287463" y="3852863"/>
          <p14:tracePt t="37794" x="1287463" y="3944938"/>
          <p14:tracePt t="37808" x="1296988" y="4073525"/>
          <p14:tracePt t="37810" x="1316038" y="4191000"/>
          <p14:tracePt t="37823" x="1316038" y="4283075"/>
          <p14:tracePt t="37826" x="1316038" y="4392613"/>
          <p14:tracePt t="37841" x="1316038" y="4502150"/>
          <p14:tracePt t="37842" x="1323975" y="4592638"/>
          <p14:tracePt t="37855" x="1343025" y="4757738"/>
          <p14:tracePt t="37859" x="1360488" y="4884738"/>
          <p14:tracePt t="37871" x="1360488" y="4995863"/>
          <p14:tracePt t="37875" x="1370013" y="5113338"/>
          <p14:tracePt t="37888" x="1389063" y="5205413"/>
          <p14:tracePt t="37891" x="1416050" y="5295900"/>
          <p14:tracePt t="37904" x="1443038" y="5378450"/>
          <p14:tracePt t="37907" x="1452563" y="5441950"/>
          <p14:tracePt t="37921" x="1452563" y="5478463"/>
          <p14:tracePt t="37923" x="1452563" y="5524500"/>
          <p14:tracePt t="37935" x="1452563" y="5543550"/>
          <p14:tracePt t="37938" x="1462088" y="5580063"/>
          <p14:tracePt t="37950" x="1462088" y="5634038"/>
          <p14:tracePt t="37954" x="1470025" y="5697538"/>
          <p14:tracePt t="37972" x="1479550" y="5799138"/>
          <p14:tracePt t="37982" x="1479550" y="5853113"/>
          <p14:tracePt t="37988" x="1479550" y="5926138"/>
          <p14:tracePt t="37999" x="1479550" y="6035675"/>
          <p14:tracePt t="38006" x="1479550" y="6108700"/>
          <p14:tracePt t="38014" x="1479550" y="6181725"/>
          <p14:tracePt t="38019" x="1479550" y="6254750"/>
          <p14:tracePt t="38030" x="1479550" y="6319838"/>
          <p14:tracePt t="38035" x="1479550" y="6356350"/>
          <p14:tracePt t="38048" x="1479550" y="6400800"/>
          <p14:tracePt t="38054" x="1479550" y="6437313"/>
          <p14:tracePt t="38064" x="1479550" y="6483350"/>
          <p14:tracePt t="38070" x="1479550" y="6519863"/>
          <p14:tracePt t="38080" x="1479550" y="6529388"/>
          <p14:tracePt t="38089" x="1479550" y="6556375"/>
          <p14:tracePt t="38096" x="1479550" y="6565900"/>
          <p14:tracePt t="38100" x="1479550" y="6575425"/>
          <p14:tracePt t="38112" x="1479550" y="6583363"/>
          <p14:tracePt t="38116" x="1479550" y="6592888"/>
          <p14:tracePt t="38144" x="1479550" y="6602413"/>
          <p14:tracePt t="39128" x="1489075" y="6602413"/>
          <p14:tracePt t="39160" x="1498600" y="6602413"/>
          <p14:tracePt t="39307" x="1506538" y="6602413"/>
          <p14:tracePt t="39323" x="1525588" y="6602413"/>
          <p14:tracePt t="39326" x="1535113" y="6602413"/>
          <p14:tracePt t="39339" x="1552575" y="6602413"/>
          <p14:tracePt t="39355" x="1571625" y="6602413"/>
          <p14:tracePt t="39358" x="1598613" y="6602413"/>
          <p14:tracePt t="39370" x="1644650" y="6602413"/>
          <p14:tracePt t="39374" x="1727200" y="6602413"/>
          <p14:tracePt t="39390" x="1873250" y="6619875"/>
          <p14:tracePt t="39392" x="2073275" y="6629400"/>
          <p14:tracePt t="39405" x="2301875" y="6648450"/>
          <p14:tracePt t="39407" x="2530475" y="6648450"/>
          <p14:tracePt t="39422" x="2732088" y="6648450"/>
          <p14:tracePt t="39424" x="2905125" y="6648450"/>
          <p14:tracePt t="39436" x="3087688" y="6648450"/>
          <p14:tracePt t="39439" x="3252788" y="6648450"/>
          <p14:tracePt t="39450" x="3362325" y="6648450"/>
          <p14:tracePt t="39455" x="3435350" y="6648450"/>
          <p14:tracePt t="39466" x="3508375" y="6648450"/>
          <p14:tracePt t="39472" x="3571875" y="6648450"/>
          <p14:tracePt t="39482" x="3589338" y="6648450"/>
          <p14:tracePt t="39488" x="3598863" y="6648450"/>
          <p14:tracePt t="39498" x="3617913" y="6648450"/>
          <p14:tracePt t="39504" x="3625850" y="6648450"/>
          <p14:tracePt t="39514" x="3644900" y="6648450"/>
          <p14:tracePt t="39519" x="3690938" y="6648450"/>
          <p14:tracePt t="39530" x="3717925" y="6648450"/>
          <p14:tracePt t="39536" x="3754438" y="6648450"/>
          <p14:tracePt t="39547" x="3800475" y="6648450"/>
          <p14:tracePt t="39554" x="3873500" y="6648450"/>
          <p14:tracePt t="39562" x="3983038" y="6638925"/>
          <p14:tracePt t="39566" x="4092575" y="6619875"/>
          <p14:tracePt t="39578" x="4202113" y="6619875"/>
          <p14:tracePt t="39582" x="4330700" y="6619875"/>
          <p14:tracePt t="39594" x="4440238" y="6619875"/>
          <p14:tracePt t="39598" x="4540250" y="6619875"/>
          <p14:tracePt t="39610" x="4630738" y="6619875"/>
          <p14:tracePt t="39614" x="4703763" y="6619875"/>
          <p14:tracePt t="39626" x="4776788" y="6638925"/>
          <p14:tracePt t="39631" x="4859338" y="6648450"/>
          <p14:tracePt t="39642" x="4951413" y="6665913"/>
          <p14:tracePt t="39646" x="5024438" y="6665913"/>
          <p14:tracePt t="39658" x="5106988" y="6675438"/>
          <p14:tracePt t="39662" x="5180013" y="6692900"/>
          <p14:tracePt t="39675" x="5197475" y="6702425"/>
          <p14:tracePt t="39678" x="5207000" y="6702425"/>
          <p14:tracePt t="39690" x="5216525" y="6702425"/>
          <p14:tracePt t="39706" x="5224463" y="6711950"/>
          <p14:tracePt t="39710" x="5253038" y="6711950"/>
          <p14:tracePt t="39723" x="5270500" y="6721475"/>
          <p14:tracePt t="39726" x="5316538" y="6757988"/>
          <p14:tracePt t="39739" x="5326063" y="6765925"/>
          <p14:tracePt t="39742" x="5353050" y="6775450"/>
          <p14:tracePt t="39755" x="5399088" y="6794500"/>
          <p14:tracePt t="39758" x="5435600" y="6811963"/>
          <p14:tracePt t="39772" x="5472113" y="6821488"/>
          <p14:tracePt t="39835" x="5472113" y="6831013"/>
          <p14:tracePt t="39838" x="5481638" y="6848475"/>
          <p14:tracePt t="40507" x="0" y="0"/>
        </p14:tracePtLst>
        <p14:tracePtLst>
          <p14:tracePt t="72545" x="3308350" y="6210300"/>
          <p14:tracePt t="72627" x="2613025" y="6611938"/>
          <p14:tracePt t="72638" x="2530475" y="6410325"/>
          <p14:tracePt t="72642" x="2447925" y="6210300"/>
          <p14:tracePt t="72655" x="2357438" y="5972175"/>
          <p14:tracePt t="72659" x="2247900" y="5734050"/>
          <p14:tracePt t="72670" x="2109788" y="5478463"/>
          <p14:tracePt t="72674" x="1982788" y="5259388"/>
          <p14:tracePt t="72686" x="1827213" y="5003800"/>
          <p14:tracePt t="72690" x="1708150" y="4821238"/>
          <p14:tracePt t="72704" x="1589088" y="4638675"/>
          <p14:tracePt t="72706" x="1516063" y="4502150"/>
          <p14:tracePt t="72719" x="1452563" y="4383088"/>
          <p14:tracePt t="72722" x="1416050" y="4283075"/>
          <p14:tracePt t="72735" x="1397000" y="4227513"/>
          <p14:tracePt t="72738" x="1389063" y="4164013"/>
          <p14:tracePt t="72751" x="1389063" y="4146550"/>
          <p14:tracePt t="72755" x="1379538" y="4117975"/>
          <p14:tracePt t="72767" x="1360488" y="4100513"/>
          <p14:tracePt t="72770" x="1360488" y="4090988"/>
          <p14:tracePt t="72785" x="1360488" y="4081463"/>
          <p14:tracePt t="72801" x="1360488" y="4064000"/>
          <p14:tracePt t="72816" x="1352550" y="4054475"/>
          <p14:tracePt t="72818" x="1352550" y="4027488"/>
          <p14:tracePt t="72832" x="1352550" y="4000500"/>
          <p14:tracePt t="72834" x="1343025" y="3963988"/>
          <p14:tracePt t="72848" x="1323975" y="3935413"/>
          <p14:tracePt t="72851" x="1296988" y="3908425"/>
          <p14:tracePt t="72862" x="1287463" y="3871913"/>
          <p14:tracePt t="72867" x="1279525" y="3835400"/>
          <p14:tracePt t="72878" x="1260475" y="3798888"/>
          <p14:tracePt t="72883" x="1250950" y="3798888"/>
          <p14:tracePt t="72894" x="1233488" y="3779838"/>
          <p14:tracePt t="72900" x="1214438" y="3762375"/>
          <p14:tracePt t="72910" x="1206500" y="3752850"/>
          <p14:tracePt t="72914" x="1177925" y="3725863"/>
          <p14:tracePt t="72926" x="1141413" y="3706813"/>
          <p14:tracePt t="72932" x="1104900" y="3698875"/>
          <p14:tracePt t="72942" x="1058863" y="3670300"/>
          <p14:tracePt t="72948" x="1014413" y="3643313"/>
          <p14:tracePt t="72958" x="985838" y="3633788"/>
          <p14:tracePt t="72963" x="941388" y="3597275"/>
          <p14:tracePt t="72974" x="876300" y="3552825"/>
          <p14:tracePt t="72978" x="831850" y="3516313"/>
          <p14:tracePt t="72990" x="758825" y="3443288"/>
          <p14:tracePt t="72994" x="693738" y="3397250"/>
          <p14:tracePt t="73006" x="676275" y="3370263"/>
          <p14:tracePt t="73010" x="630238" y="3351213"/>
          <p14:tracePt t="73022" x="620713" y="3333750"/>
          <p14:tracePt t="73026" x="603250" y="3314700"/>
          <p14:tracePt t="73038" x="584200" y="3297238"/>
          <p14:tracePt t="73042" x="576263" y="3278188"/>
          <p14:tracePt t="73054" x="557213" y="3241675"/>
          <p14:tracePt t="73058" x="530225" y="3205163"/>
          <p14:tracePt t="73070" x="511175" y="3168650"/>
          <p14:tracePt t="73074" x="493713" y="3122613"/>
          <p14:tracePt t="73086" x="465138" y="3078163"/>
          <p14:tracePt t="73090" x="447675" y="3032125"/>
          <p14:tracePt t="73103" x="438150" y="3013075"/>
          <p14:tracePt t="73106" x="428625" y="2995613"/>
          <p14:tracePt t="73118" x="428625" y="2976563"/>
          <p14:tracePt t="73122" x="420688" y="2976563"/>
          <p14:tracePt t="73137" x="411163" y="2959100"/>
          <p14:tracePt t="73138" x="411163" y="2949575"/>
          <p14:tracePt t="73151" x="411163" y="2940050"/>
          <p14:tracePt t="73154" x="401638" y="2922588"/>
          <p14:tracePt t="73167" x="392113" y="2894013"/>
          <p14:tracePt t="73170" x="384175" y="2876550"/>
          <p14:tracePt t="73183" x="365125" y="2840038"/>
          <p14:tracePt t="73186" x="347663" y="2813050"/>
          <p14:tracePt t="73199" x="338138" y="2794000"/>
          <p14:tracePt t="73202" x="319088" y="2767013"/>
          <p14:tracePt t="73216" x="292100" y="2730500"/>
          <p14:tracePt t="73219" x="282575" y="2711450"/>
          <p14:tracePt t="73231" x="265113" y="2693988"/>
          <p14:tracePt t="73234" x="238125" y="2674938"/>
          <p14:tracePt t="73250" x="238125" y="2667000"/>
          <p14:tracePt t="73253" x="228600" y="2647950"/>
          <p14:tracePt t="73264" x="192088" y="2593975"/>
          <p14:tracePt t="73268" x="165100" y="2547938"/>
          <p14:tracePt t="73281" x="146050" y="2511425"/>
          <p14:tracePt t="73285" x="109538" y="2474913"/>
          <p14:tracePt t="73299" x="109538" y="2465388"/>
          <p14:tracePt t="73301" x="92075" y="2455863"/>
          <p14:tracePt t="73504" x="92075" y="2465388"/>
          <p14:tracePt t="73508" x="92075" y="2474913"/>
          <p14:tracePt t="73520" x="92075" y="2484438"/>
          <p14:tracePt t="73524" x="73025" y="2528888"/>
          <p14:tracePt t="73536" x="73025" y="2557463"/>
          <p14:tracePt t="73540" x="73025" y="2611438"/>
          <p14:tracePt t="73552" x="73025" y="2684463"/>
          <p14:tracePt t="73556" x="73025" y="2776538"/>
          <p14:tracePt t="73569" x="73025" y="2894013"/>
          <p14:tracePt t="73572" x="73025" y="3005138"/>
          <p14:tracePt t="73584" x="73025" y="3095625"/>
          <p14:tracePt t="73588" x="63500" y="3151188"/>
          <p14:tracePt t="73600" x="63500" y="3224213"/>
          <p14:tracePt t="73604" x="46038" y="3268663"/>
          <p14:tracePt t="73618" x="36513" y="3333750"/>
          <p14:tracePt t="73620" x="36513" y="3406775"/>
          <p14:tracePt t="73633" x="26988" y="3460750"/>
          <p14:tracePt t="73636" x="26988" y="3516313"/>
          <p14:tracePt t="73650" x="19050" y="3579813"/>
          <p14:tracePt t="73653" x="19050" y="3633788"/>
          <p14:tracePt t="73664" x="0" y="3679825"/>
          <p14:tracePt t="73904" x="9525" y="5424488"/>
          <p14:tracePt t="73908" x="26988" y="5478463"/>
          <p14:tracePt t="73920" x="36513" y="5524500"/>
          <p14:tracePt t="73924" x="46038" y="5570538"/>
          <p14:tracePt t="73936" x="55563" y="5597525"/>
          <p14:tracePt t="73941" x="63500" y="5624513"/>
          <p14:tracePt t="73953" x="63500" y="5634038"/>
          <p14:tracePt t="73956" x="73025" y="5653088"/>
          <p14:tracePt t="73968" x="73025" y="5670550"/>
          <p14:tracePt t="73972" x="73025" y="5689600"/>
          <p14:tracePt t="73987" x="73025" y="5707063"/>
          <p14:tracePt t="73989" x="73025" y="5734050"/>
          <p14:tracePt t="74002" x="73025" y="5753100"/>
          <p14:tracePt t="74004" x="73025" y="5780088"/>
          <p14:tracePt t="74017" x="73025" y="5807075"/>
          <p14:tracePt t="74020" x="73025" y="5843588"/>
          <p14:tracePt t="74033" x="73025" y="5881688"/>
          <p14:tracePt t="74036" x="73025" y="5918200"/>
          <p14:tracePt t="74050" x="73025" y="5962650"/>
          <p14:tracePt t="74054" x="73025" y="5999163"/>
          <p14:tracePt t="74068" x="73025" y="6045200"/>
          <p14:tracePt t="74070" x="73025" y="6081713"/>
          <p14:tracePt t="74081" x="73025" y="6118225"/>
          <p14:tracePt t="74085" x="73025" y="6154738"/>
          <p14:tracePt t="74099" x="73025" y="6181725"/>
          <p14:tracePt t="74102" x="73025" y="6218238"/>
          <p14:tracePt t="74112" x="82550" y="6246813"/>
          <p14:tracePt t="74118" x="82550" y="6264275"/>
          <p14:tracePt t="74129" x="82550" y="6283325"/>
          <p14:tracePt t="74134" x="82550" y="6300788"/>
          <p14:tracePt t="74153" x="82550" y="6319838"/>
          <p14:tracePt t="74161" x="82550" y="6337300"/>
          <p14:tracePt t="74168" x="82550" y="6346825"/>
          <p14:tracePt t="74176" x="82550" y="6356350"/>
          <p14:tracePt t="74192" x="82550" y="6364288"/>
          <p14:tracePt t="74224" x="82550" y="6373813"/>
          <p14:tracePt t="74288" x="92075" y="6373813"/>
          <p14:tracePt t="74304" x="146050" y="6337300"/>
          <p14:tracePt t="74310" x="228600" y="6264275"/>
          <p14:tracePt t="74321" x="384175" y="6137275"/>
          <p14:tracePt t="74324" x="693738" y="5872163"/>
          <p14:tracePt t="74337" x="977900" y="5643563"/>
          <p14:tracePt t="74340" x="1287463" y="5341938"/>
          <p14:tracePt t="74353" x="1644650" y="5013325"/>
          <p14:tracePt t="74356" x="1973263" y="4694238"/>
          <p14:tracePt t="74370" x="2228850" y="4410075"/>
          <p14:tracePt t="74374" x="2457450" y="4137025"/>
          <p14:tracePt t="74386" x="2613025" y="3908425"/>
          <p14:tracePt t="74388" x="2686050" y="3743325"/>
          <p14:tracePt t="74402" x="2749550" y="3589338"/>
          <p14:tracePt t="74404" x="2795588" y="3479800"/>
          <p14:tracePt t="74419" x="2805113" y="3378200"/>
          <p14:tracePt t="74421" x="2822575" y="3287713"/>
          <p14:tracePt t="74435" x="2822575" y="3214688"/>
          <p14:tracePt t="74437" x="2822575" y="3159125"/>
          <p14:tracePt t="74449" x="2813050" y="3114675"/>
          <p14:tracePt t="74452" x="2805113" y="3095625"/>
          <p14:tracePt t="74465" x="2786063" y="3078163"/>
          <p14:tracePt t="74468" x="2776538" y="3059113"/>
          <p14:tracePt t="74483" x="2759075" y="3049588"/>
          <p14:tracePt t="74484" x="2749550" y="3041650"/>
          <p14:tracePt t="74498" x="2722563" y="3032125"/>
          <p14:tracePt t="74501" x="2722563" y="3022600"/>
          <p14:tracePt t="74513" x="2695575" y="3013075"/>
          <p14:tracePt t="74518" x="2686050" y="3005138"/>
          <p14:tracePt t="74529" x="2676525" y="3005138"/>
          <p14:tracePt t="74534" x="2676525" y="2995613"/>
          <p14:tracePt t="74544" x="2667000" y="2995613"/>
          <p14:tracePt t="74550" x="2657475" y="2995613"/>
          <p14:tracePt t="74560" x="2649538" y="2995613"/>
          <p14:tracePt t="74566" x="2640013" y="2976563"/>
          <p14:tracePt t="74576" x="2630488" y="2949575"/>
          <p14:tracePt t="74581" x="2620963" y="2930525"/>
          <p14:tracePt t="74592" x="2603500" y="2876550"/>
          <p14:tracePt t="74598" x="2584450" y="2840038"/>
          <p14:tracePt t="74608" x="2566988" y="2813050"/>
          <p14:tracePt t="74612" x="2566988" y="2803525"/>
          <p14:tracePt t="74624" x="2557463" y="2784475"/>
          <p14:tracePt t="74628" x="2557463" y="2767013"/>
          <p14:tracePt t="74640" x="2530475" y="2740025"/>
          <p14:tracePt t="74644" x="2520950" y="2711450"/>
          <p14:tracePt t="74656" x="2520950" y="2693988"/>
          <p14:tracePt t="74660" x="2520950" y="2638425"/>
          <p14:tracePt t="74672" x="2520950" y="2593975"/>
          <p14:tracePt t="74676" x="2520950" y="2538413"/>
          <p14:tracePt t="74688" x="2520950" y="2511425"/>
          <p14:tracePt t="74692" x="2520950" y="2501900"/>
          <p14:tracePt t="74754" x="2520950" y="2511425"/>
          <p14:tracePt t="74758" x="2520950" y="2528888"/>
          <p14:tracePt t="74770" x="2520950" y="2557463"/>
          <p14:tracePt t="74774" x="2511425" y="2574925"/>
          <p14:tracePt t="74786" x="2511425" y="2611438"/>
          <p14:tracePt t="74790" x="2493963" y="2630488"/>
          <p14:tracePt t="74803" x="2493963" y="2667000"/>
          <p14:tracePt t="74806" x="2493963" y="2711450"/>
          <p14:tracePt t="74818" x="2474913" y="2767013"/>
          <p14:tracePt t="74822" x="2474913" y="2794000"/>
          <p14:tracePt t="74834" x="2474913" y="2867025"/>
          <p14:tracePt t="74839" x="2474913" y="2959100"/>
          <p14:tracePt t="74850" x="2474913" y="3049588"/>
          <p14:tracePt t="74854" x="2474913" y="3159125"/>
          <p14:tracePt t="74867" x="2474913" y="3251200"/>
          <p14:tracePt t="74870" x="2474913" y="3341688"/>
          <p14:tracePt t="74883" x="2474913" y="3451225"/>
          <p14:tracePt t="74886" x="2474913" y="3543300"/>
          <p14:tracePt t="74900" x="2474913" y="3633788"/>
          <p14:tracePt t="74902" x="2474913" y="3735388"/>
          <p14:tracePt t="74915" x="2474913" y="3825875"/>
          <p14:tracePt t="74919" x="2474913" y="3935413"/>
          <p14:tracePt t="74931" x="2474913" y="4064000"/>
          <p14:tracePt t="74935" x="2474913" y="4173538"/>
          <p14:tracePt t="74948" x="2474913" y="4283075"/>
          <p14:tracePt t="74951" x="2474913" y="4410075"/>
          <p14:tracePt t="74962" x="2474913" y="4538663"/>
          <p14:tracePt t="74983" x="2474913" y="4794250"/>
          <p14:tracePt t="74986" x="2474913" y="4922838"/>
          <p14:tracePt t="74994" x="2474913" y="5049838"/>
          <p14:tracePt t="74999" x="2474913" y="5178425"/>
          <p14:tracePt t="75010" x="2474913" y="5305425"/>
          <p14:tracePt t="75018" x="2474913" y="5434013"/>
          <p14:tracePt t="75026" x="2457450" y="5580063"/>
          <p14:tracePt t="75031" x="2457450" y="5726113"/>
          <p14:tracePt t="75042" x="2457450" y="5872163"/>
          <p14:tracePt t="75051" x="2457450" y="5999163"/>
          <p14:tracePt t="75058" x="2457450" y="6127750"/>
          <p14:tracePt t="75062" x="2457450" y="6200775"/>
          <p14:tracePt t="75074" x="2457450" y="6210300"/>
          <p14:tracePt t="75186" x="2484438" y="6210300"/>
          <p14:tracePt t="75190" x="2493963" y="6210300"/>
          <p14:tracePt t="75202" x="2511425" y="6210300"/>
          <p14:tracePt t="75206" x="2603500" y="6210300"/>
          <p14:tracePt t="75218" x="2713038" y="6218238"/>
          <p14:tracePt t="75222" x="2841625" y="6237288"/>
          <p14:tracePt t="75234" x="3005138" y="6283325"/>
          <p14:tracePt t="75238" x="3233738" y="6383338"/>
          <p14:tracePt t="75251" x="3489325" y="6538913"/>
          <p14:tracePt t="75254" x="3790950" y="6757988"/>
          <p14:tracePt t="76099" x="0" y="0"/>
        </p14:tracePtLst>
        <p14:tracePtLst>
          <p14:tracePt t="120387" x="3263900" y="6280150"/>
          <p14:tracePt t="120480" x="2201863" y="6656388"/>
          <p14:tracePt t="120484" x="2082800" y="6519863"/>
          <p14:tracePt t="120497" x="1954213" y="6383338"/>
          <p14:tracePt t="120500" x="1863725" y="6246813"/>
          <p14:tracePt t="120513" x="1790700" y="6100763"/>
          <p14:tracePt t="120516" x="1717675" y="5945188"/>
          <p14:tracePt t="120529" x="1635125" y="5789613"/>
          <p14:tracePt t="120532" x="1579563" y="5661025"/>
          <p14:tracePt t="120545" x="1535113" y="5561013"/>
          <p14:tracePt t="120548" x="1506538" y="5451475"/>
          <p14:tracePt t="120561" x="1479550" y="5351463"/>
          <p14:tracePt t="120564" x="1470025" y="5259388"/>
          <p14:tracePt t="120577" x="1433513" y="5141913"/>
          <p14:tracePt t="120580" x="1406525" y="5049838"/>
          <p14:tracePt t="120594" x="1370013" y="4913313"/>
          <p14:tracePt t="120596" x="1306513" y="4784725"/>
          <p14:tracePt t="120610" x="1233488" y="4648200"/>
          <p14:tracePt t="120613" x="1160463" y="4548188"/>
          <p14:tracePt t="120626" x="1087438" y="4465638"/>
          <p14:tracePt t="120629" x="1004888" y="4392613"/>
          <p14:tracePt t="120642" x="922338" y="4337050"/>
          <p14:tracePt t="120646" x="912813" y="4329113"/>
          <p14:tracePt t="120656" x="904875" y="4319588"/>
          <p14:tracePt t="120662" x="885825" y="4319588"/>
          <p14:tracePt t="120672" x="858838" y="4329113"/>
          <p14:tracePt t="120678" x="849313" y="4310063"/>
          <p14:tracePt t="120688" x="831850" y="4283075"/>
          <p14:tracePt t="120694" x="822325" y="4264025"/>
          <p14:tracePt t="120704" x="785813" y="4200525"/>
          <p14:tracePt t="120710" x="766763" y="4146550"/>
          <p14:tracePt t="120720" x="739775" y="4110038"/>
          <p14:tracePt t="120730" x="703263" y="4054475"/>
          <p14:tracePt t="120736" x="657225" y="3981450"/>
          <p14:tracePt t="120742" x="620713" y="3935413"/>
          <p14:tracePt t="120752" x="566738" y="3889375"/>
          <p14:tracePt t="120756" x="520700" y="3852863"/>
          <p14:tracePt t="120769" x="493713" y="3816350"/>
          <p14:tracePt t="120772" x="465138" y="3798888"/>
          <p14:tracePt t="120784" x="447675" y="3771900"/>
          <p14:tracePt t="120788" x="438150" y="3762375"/>
          <p14:tracePt t="120800" x="428625" y="3743325"/>
          <p14:tracePt t="120804" x="428625" y="3716338"/>
          <p14:tracePt t="120816" x="428625" y="3662363"/>
          <p14:tracePt t="120820" x="428625" y="3625850"/>
          <p14:tracePt t="120832" x="428625" y="3589338"/>
          <p14:tracePt t="120836" x="428625" y="3533775"/>
          <p14:tracePt t="120848" x="420688" y="3443288"/>
          <p14:tracePt t="120852" x="392113" y="3333750"/>
          <p14:tracePt t="120864" x="374650" y="3214688"/>
          <p14:tracePt t="120868" x="347663" y="3105150"/>
          <p14:tracePt t="120880" x="319088" y="2995613"/>
          <p14:tracePt t="120884" x="292100" y="2894013"/>
          <p14:tracePt t="120896" x="282575" y="2784475"/>
          <p14:tracePt t="120900" x="238125" y="2647950"/>
          <p14:tracePt t="120912" x="192088" y="2520950"/>
          <p14:tracePt t="120916" x="146050" y="2382838"/>
          <p14:tracePt t="120928" x="100013" y="2273300"/>
          <p14:tracePt t="120932" x="92075" y="2192338"/>
          <p14:tracePt t="121168" x="92075" y="2182813"/>
          <p14:tracePt t="121184" x="92075" y="2192338"/>
          <p14:tracePt t="121188" x="92075" y="2200275"/>
          <p14:tracePt t="121248" x="82550" y="2228850"/>
          <p14:tracePt t="121252" x="82550" y="2236788"/>
          <p14:tracePt t="121264" x="82550" y="2273300"/>
          <p14:tracePt t="121268" x="82550" y="2301875"/>
          <p14:tracePt t="121280" x="73025" y="2355850"/>
          <p14:tracePt t="121284" x="46038" y="2438400"/>
          <p14:tracePt t="121297" x="19050" y="2528888"/>
          <p14:tracePt t="121828" x="146050" y="6337300"/>
          <p14:tracePt t="121843" x="238125" y="6181725"/>
          <p14:tracePt t="121846" x="347663" y="6045200"/>
          <p14:tracePt t="121860" x="474663" y="5881688"/>
          <p14:tracePt t="121862" x="576263" y="5743575"/>
          <p14:tracePt t="121876" x="703263" y="5624513"/>
          <p14:tracePt t="121880" x="839788" y="5487988"/>
          <p14:tracePt t="121892" x="958850" y="5387975"/>
          <p14:tracePt t="121896" x="1077913" y="5278438"/>
          <p14:tracePt t="121906" x="1243013" y="5132388"/>
          <p14:tracePt t="121914" x="1406525" y="4986338"/>
          <p14:tracePt t="121922" x="1579563" y="4830763"/>
          <p14:tracePt t="121928" x="1790700" y="4621213"/>
          <p14:tracePt t="121938" x="1946275" y="4446588"/>
          <p14:tracePt t="121944" x="2046288" y="4292600"/>
          <p14:tracePt t="121954" x="2146300" y="4117975"/>
          <p14:tracePt t="121960" x="2219325" y="3990975"/>
          <p14:tracePt t="121978" x="2311400" y="3725863"/>
          <p14:tracePt t="121986" x="2338388" y="3589338"/>
          <p14:tracePt t="121993" x="2347913" y="3479800"/>
          <p14:tracePt t="122002" x="2347913" y="3370263"/>
          <p14:tracePt t="122006" x="2347913" y="3278188"/>
          <p14:tracePt t="122018" x="2347913" y="3205163"/>
          <p14:tracePt t="122022" x="2347913" y="3141663"/>
          <p14:tracePt t="122040" x="2347913" y="3122613"/>
          <p14:tracePt t="122051" x="2347913" y="3114675"/>
          <p14:tracePt t="122114" x="2357438" y="3068638"/>
          <p14:tracePt t="122118" x="2357438" y="3059113"/>
          <p14:tracePt t="122130" x="2365375" y="3032125"/>
          <p14:tracePt t="122134" x="2393950" y="2986088"/>
          <p14:tracePt t="122146" x="2401888" y="2959100"/>
          <p14:tracePt t="122151" x="2420938" y="2913063"/>
          <p14:tracePt t="122162" x="2430463" y="2867025"/>
          <p14:tracePt t="122166" x="2430463" y="2857500"/>
          <p14:tracePt t="122226" x="2447925" y="2840038"/>
          <p14:tracePt t="122230" x="2457450" y="2830513"/>
          <p14:tracePt t="122243" x="2484438" y="2820988"/>
          <p14:tracePt t="122247" x="2503488" y="2813050"/>
          <p14:tracePt t="122260" x="2520950" y="2794000"/>
          <p14:tracePt t="122262" x="2540000" y="2784475"/>
          <p14:tracePt t="122275" x="2547938" y="2776538"/>
          <p14:tracePt t="122291" x="2557463" y="2776538"/>
          <p14:tracePt t="122294" x="2566988" y="2776538"/>
          <p14:tracePt t="122307" x="2584450" y="2757488"/>
          <p14:tracePt t="122310" x="2593975" y="2740025"/>
          <p14:tracePt t="122322" x="2603500" y="2730500"/>
          <p14:tracePt t="122328" x="2630488" y="2711450"/>
          <p14:tracePt t="122338" x="2657475" y="2693988"/>
          <p14:tracePt t="122343" x="2676525" y="2674938"/>
          <p14:tracePt t="122354" x="2713038" y="2638425"/>
          <p14:tracePt t="122360" x="2740025" y="2611438"/>
          <p14:tracePt t="122514" x="2749550" y="2611438"/>
          <p14:tracePt t="122643" x="2749550" y="2620963"/>
          <p14:tracePt t="122646" x="2759075" y="2638425"/>
          <p14:tracePt t="122659" x="2759075" y="2647950"/>
          <p14:tracePt t="122663" x="2786063" y="2684463"/>
          <p14:tracePt t="122675" x="2786063" y="2693988"/>
          <p14:tracePt t="122692" x="2786063" y="2720975"/>
          <p14:tracePt t="122696" x="2786063" y="2730500"/>
          <p14:tracePt t="122706" x="2786063" y="2740025"/>
          <p14:tracePt t="122711" x="2786063" y="2776538"/>
          <p14:tracePt t="122722" x="2786063" y="2813050"/>
          <p14:tracePt t="122730" x="2786063" y="2857500"/>
          <p14:tracePt t="122738" x="2786063" y="2867025"/>
          <p14:tracePt t="122743" x="2786063" y="2903538"/>
          <p14:tracePt t="122754" x="2786063" y="2940050"/>
          <p14:tracePt t="122760" x="2786063" y="2968625"/>
          <p14:tracePt t="122770" x="2786063" y="2986088"/>
          <p14:tracePt t="122775" x="2786063" y="3013075"/>
          <p14:tracePt t="122786" x="2786063" y="3049588"/>
          <p14:tracePt t="122791" x="2786063" y="3078163"/>
          <p14:tracePt t="122802" x="2786063" y="3095625"/>
          <p14:tracePt t="122806" x="2786063" y="3105150"/>
          <p14:tracePt t="122818" x="2805113" y="3132138"/>
          <p14:tracePt t="122834" x="2805113" y="3151188"/>
          <p14:tracePt t="122838" x="2805113" y="3159125"/>
          <p14:tracePt t="122850" x="2813050" y="3168650"/>
          <p14:tracePt t="122866" x="2813050" y="3178175"/>
          <p14:tracePt t="122870" x="2813050" y="3187700"/>
          <p14:tracePt t="122898" x="2813050" y="3195638"/>
          <p14:tracePt t="122914" x="2822575" y="3205163"/>
          <p14:tracePt t="122918" x="2822575" y="3214688"/>
          <p14:tracePt t="122930" x="2822575" y="3224213"/>
          <p14:tracePt t="122934" x="2832100" y="3241675"/>
          <p14:tracePt t="122946" x="2832100" y="3251200"/>
          <p14:tracePt t="122950" x="2841625" y="3260725"/>
          <p14:tracePt t="123138" x="2841625" y="3278188"/>
          <p14:tracePt t="123142" x="2859088" y="3324225"/>
          <p14:tracePt t="123154" x="2886075" y="3351213"/>
          <p14:tracePt t="123159" x="2905125" y="3397250"/>
          <p14:tracePt t="123170" x="2914650" y="3479800"/>
          <p14:tracePt t="123177" x="2932113" y="3570288"/>
          <p14:tracePt t="123186" x="2941638" y="3679825"/>
          <p14:tracePt t="123195" x="2959100" y="3789363"/>
          <p14:tracePt t="123202" x="2987675" y="3889375"/>
          <p14:tracePt t="123208" x="3014663" y="3981450"/>
          <p14:tracePt t="123218" x="3051175" y="4064000"/>
          <p14:tracePt t="123222" x="3097213" y="4127500"/>
          <p14:tracePt t="123234" x="3097213" y="4137025"/>
          <p14:tracePt t="123238" x="3105150" y="4146550"/>
          <p14:tracePt t="123266" x="3105150" y="4154488"/>
          <p14:tracePt t="123298" x="3105150" y="4164013"/>
          <p14:tracePt t="123612" x="3105150" y="4173538"/>
          <p14:tracePt t="123629" x="3105150" y="4200525"/>
          <p14:tracePt t="123632" x="3105150" y="4210050"/>
          <p14:tracePt t="123645" x="3124200" y="4273550"/>
          <p14:tracePt t="123649" x="3151188" y="4346575"/>
          <p14:tracePt t="123661" x="3160713" y="4446588"/>
          <p14:tracePt t="123665" x="3178175" y="4556125"/>
          <p14:tracePt t="123678" x="3206750" y="4684713"/>
          <p14:tracePt t="123680" x="3252788" y="4821238"/>
          <p14:tracePt t="123694" x="3289300" y="4967288"/>
          <p14:tracePt t="123697" x="3325813" y="5095875"/>
          <p14:tracePt t="123714" x="3425825" y="5378450"/>
          <p14:tracePt t="123728" x="3471863" y="5514975"/>
          <p14:tracePt t="123730" x="3498850" y="5624513"/>
          <p14:tracePt t="123742" x="3516313" y="5726113"/>
          <p14:tracePt t="123745" x="3516313" y="5816600"/>
          <p14:tracePt t="123756" x="3525838" y="5908675"/>
          <p14:tracePt t="123761" x="3544888" y="6018213"/>
          <p14:tracePt t="123772" x="3544888" y="6108700"/>
          <p14:tracePt t="123777" x="3552825" y="6210300"/>
          <p14:tracePt t="123788" x="3562350" y="6300788"/>
          <p14:tracePt t="123793" x="3581400" y="6364288"/>
          <p14:tracePt t="124260" x="3581400" y="6319838"/>
          <p14:tracePt t="124264" x="3571875" y="6254750"/>
          <p14:tracePt t="124278" x="3562350" y="6145213"/>
          <p14:tracePt t="124282" x="3535363" y="6008688"/>
          <p14:tracePt t="124294" x="3489325" y="5862638"/>
          <p14:tracePt t="124296" x="3443288" y="5716588"/>
          <p14:tracePt t="124310" x="3398838" y="5561013"/>
          <p14:tracePt t="124312" x="3333750" y="5397500"/>
          <p14:tracePt t="124325" x="3279775" y="5259388"/>
          <p14:tracePt t="124329" x="3233738" y="5159375"/>
          <p14:tracePt t="124341" x="3206750" y="5086350"/>
          <p14:tracePt t="124344" x="3170238" y="5003800"/>
          <p14:tracePt t="124358" x="3141663" y="4922838"/>
          <p14:tracePt t="124361" x="3105150" y="4857750"/>
          <p14:tracePt t="124372" x="3068638" y="4794250"/>
          <p14:tracePt t="124378" x="3032125" y="4748213"/>
          <p14:tracePt t="124388" x="2995613" y="4702175"/>
          <p14:tracePt t="124394" x="2968625" y="4657725"/>
          <p14:tracePt t="124404" x="2932113" y="4611688"/>
          <p14:tracePt t="124412" x="2895600" y="4548188"/>
          <p14:tracePt t="124420" x="2859088" y="4483100"/>
          <p14:tracePt t="124425" x="2822575" y="4419600"/>
          <p14:tracePt t="124436" x="2795588" y="4337050"/>
          <p14:tracePt t="124444" x="2768600" y="4227513"/>
          <p14:tracePt t="124452" x="2722563" y="4054475"/>
          <p14:tracePt t="124456" x="2686050" y="3889375"/>
          <p14:tracePt t="124468" x="2649538" y="3743325"/>
          <p14:tracePt t="124473" x="2620963" y="3643313"/>
          <p14:tracePt t="124484" x="2603500" y="3589338"/>
          <p14:tracePt t="124488" x="2603500" y="3570288"/>
          <p14:tracePt t="124500" x="2603500" y="3552825"/>
          <p14:tracePt t="124504" x="2603500" y="3543300"/>
          <p14:tracePt t="124516" x="2603500" y="3516313"/>
          <p14:tracePt t="124522" x="2603500" y="3497263"/>
          <p14:tracePt t="124532" x="2603500" y="3487738"/>
          <p14:tracePt t="124537" x="2603500" y="3470275"/>
          <p14:tracePt t="124549" x="2603500" y="3443288"/>
          <p14:tracePt t="124552" x="2603500" y="3424238"/>
          <p14:tracePt t="124564" x="2603500" y="3397250"/>
          <p14:tracePt t="124569" x="2620963" y="3341688"/>
          <p14:tracePt t="124580" x="2630488" y="3314700"/>
          <p14:tracePt t="124584" x="2640013" y="3241675"/>
          <p14:tracePt t="124597" x="2649538" y="3141663"/>
          <p14:tracePt t="124600" x="2649538" y="3032125"/>
          <p14:tracePt t="124613" x="2649538" y="2922588"/>
          <p14:tracePt t="124616" x="2649538" y="2830513"/>
          <p14:tracePt t="124628" x="2649538" y="2757488"/>
          <p14:tracePt t="124632" x="2649538" y="2703513"/>
          <p14:tracePt t="124645" x="2649538" y="2657475"/>
          <p14:tracePt t="124661" x="2649538" y="2638425"/>
          <p14:tracePt t="124664" x="2649538" y="2630488"/>
          <p14:tracePt t="124676" x="2649538" y="2620963"/>
          <p14:tracePt t="124998" x="2640013" y="2620963"/>
          <p14:tracePt t="125014" x="2620963" y="2630488"/>
          <p14:tracePt t="125018" x="2613025" y="2630488"/>
          <p14:tracePt t="128269" x="2649538" y="2630488"/>
          <p14:tracePt t="128272" x="2657475" y="2630488"/>
          <p14:tracePt t="128284" x="2941638" y="2611438"/>
          <p14:tracePt t="128288" x="3141663" y="2601913"/>
          <p14:tracePt t="128300" x="3343275" y="2601913"/>
          <p14:tracePt t="128304" x="3489325" y="2601913"/>
          <p14:tracePt t="128316" x="3617913" y="2601913"/>
          <p14:tracePt t="128320" x="3708400" y="2601913"/>
          <p14:tracePt t="128332" x="3717925" y="2601913"/>
          <p14:tracePt t="128336" x="3735388" y="2601913"/>
          <p14:tracePt t="128349" x="3763963" y="2601913"/>
          <p14:tracePt t="128352" x="3790950" y="2601913"/>
          <p14:tracePt t="128365" x="3800475" y="2601913"/>
          <p14:tracePt t="128368" x="3817938" y="2601913"/>
          <p14:tracePt t="128380" x="3873500" y="2601913"/>
          <p14:tracePt t="128384" x="3900488" y="2601913"/>
          <p14:tracePt t="128397" x="3956050" y="2601913"/>
          <p14:tracePt t="128400" x="4010025" y="2601913"/>
          <p14:tracePt t="128412" x="4083050" y="2601913"/>
          <p14:tracePt t="128416" x="4175125" y="2601913"/>
          <p14:tracePt t="128430" x="4265613" y="2601913"/>
          <p14:tracePt t="128432" x="4330700" y="2611438"/>
          <p14:tracePt t="128445" x="4384675" y="2630488"/>
          <p14:tracePt t="128448" x="4448175" y="2638425"/>
          <p14:tracePt t="128462" x="4467225" y="2638425"/>
          <p14:tracePt t="128464" x="4494213" y="2638425"/>
          <p14:tracePt t="128478" x="4540250" y="2638425"/>
          <p14:tracePt t="128480" x="4594225" y="2638425"/>
          <p14:tracePt t="128494" x="4722813" y="2638425"/>
          <p14:tracePt t="128496" x="4887913" y="2657475"/>
          <p14:tracePt t="128510" x="5070475" y="2667000"/>
          <p14:tracePt t="128513" x="5289550" y="2667000"/>
          <p14:tracePt t="128525" x="5518150" y="2667000"/>
          <p14:tracePt t="128528" x="5773738" y="2667000"/>
          <p14:tracePt t="128541" x="6075363" y="2667000"/>
          <p14:tracePt t="128544" x="6411913" y="2667000"/>
          <p14:tracePt t="128558" x="6750050" y="2667000"/>
          <p14:tracePt t="128560" x="7161213" y="2667000"/>
          <p14:tracePt t="128573" x="7426325" y="2667000"/>
          <p14:tracePt t="128576" x="7754938" y="2667000"/>
          <p14:tracePt t="128588" x="8129588" y="2667000"/>
          <p14:tracePt t="128593" x="8467725" y="2667000"/>
          <p14:tracePt t="128605" x="8769350" y="2667000"/>
          <p14:tracePt t="128610" x="9088438" y="27114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LI: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unit and non-unit fractions</a:t>
            </a:r>
            <a:endParaRPr kumimoji="0" lang="en-GB" sz="2800" b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B68A3E-1A86-4A36-9320-91C3DC308B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418" y="1195600"/>
            <a:ext cx="7345874" cy="5506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237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8355"/>
    </mc:Choice>
    <mc:Fallback xmlns="">
      <p:transition spd="slow" advTm="328355"/>
    </mc:Fallback>
  </mc:AlternateContent>
  <p:extLst>
    <p:ext uri="{3A86A75C-4F4B-4683-9AE1-C65F6400EC91}">
      <p14:laserTraceLst xmlns:p14="http://schemas.microsoft.com/office/powerpoint/2010/main">
        <p14:tracePtLst>
          <p14:tracePt t="17157" x="8659813" y="4519613"/>
          <p14:tracePt t="17169" x="8321675" y="4602163"/>
          <p14:tracePt t="17173" x="8129588" y="4665663"/>
          <p14:tracePt t="17184" x="7993063" y="4711700"/>
          <p14:tracePt t="17191" x="7929563" y="4748213"/>
          <p14:tracePt t="17200" x="7900988" y="4803775"/>
          <p14:tracePt t="17216" x="7900988" y="4811713"/>
          <p14:tracePt t="17248" x="7847013" y="4821238"/>
          <p14:tracePt t="17252" x="7837488" y="4821238"/>
          <p14:tracePt t="17265" x="7783513" y="4876800"/>
          <p14:tracePt t="17268" x="7764463" y="4922838"/>
          <p14:tracePt t="17280" x="7727950" y="5003800"/>
          <p14:tracePt t="17284" x="7591425" y="5095875"/>
          <p14:tracePt t="17312" x="6805613" y="5332413"/>
          <p14:tracePt t="17316" x="6623050" y="5434013"/>
          <p14:tracePt t="17328" x="6523038" y="5570538"/>
          <p14:tracePt t="17332" x="6411913" y="5726113"/>
          <p14:tracePt t="17344" x="6302375" y="5862638"/>
          <p14:tracePt t="17348" x="6184900" y="5999163"/>
          <p14:tracePt t="17360" x="6065838" y="6118225"/>
          <p14:tracePt t="17364" x="5992813" y="6237288"/>
          <p14:tracePt t="17377" x="5937250" y="6300788"/>
          <p14:tracePt t="17380" x="5919788" y="6319838"/>
          <p14:tracePt t="17458" x="5891213" y="6364288"/>
          <p14:tracePt t="17462" x="5891213" y="6373813"/>
          <p14:tracePt t="17475" x="5864225" y="6446838"/>
          <p14:tracePt t="17478" x="5818188" y="6565900"/>
          <p14:tracePt t="17490" x="5764213" y="6711950"/>
          <p14:tracePt t="18058" x="0" y="0"/>
        </p14:tracePtLst>
        <p14:tracePtLst>
          <p14:tracePt t="41368" x="3282950" y="6178550"/>
          <p14:tracePt t="41412" x="2657475" y="6529388"/>
          <p14:tracePt t="41418" x="2620963" y="6300788"/>
          <p14:tracePt t="41428" x="2584450" y="6018213"/>
          <p14:tracePt t="41435" x="2530475" y="5762625"/>
          <p14:tracePt t="41444" x="2457450" y="5470525"/>
          <p14:tracePt t="41449" x="2393950" y="5268913"/>
          <p14:tracePt t="41460" x="2301875" y="5040313"/>
          <p14:tracePt t="41464" x="2211388" y="4830763"/>
          <p14:tracePt t="41476" x="2136775" y="4665663"/>
          <p14:tracePt t="41480" x="1917700" y="4446588"/>
          <p14:tracePt t="41492" x="1808163" y="4310063"/>
          <p14:tracePt t="41496" x="1708150" y="4200525"/>
          <p14:tracePt t="41508" x="1625600" y="4117975"/>
          <p14:tracePt t="41512" x="1516063" y="4044950"/>
          <p14:tracePt t="41524" x="1416050" y="3971925"/>
          <p14:tracePt t="41528" x="1333500" y="3917950"/>
          <p14:tracePt t="41544" x="1323975" y="3917950"/>
          <p14:tracePt t="41557" x="1316038" y="3917950"/>
          <p14:tracePt t="41560" x="1260475" y="3889375"/>
          <p14:tracePt t="41573" x="1260475" y="3881438"/>
          <p14:tracePt t="41589" x="1250950" y="3881438"/>
          <p14:tracePt t="41685" x="1243013" y="3881438"/>
          <p14:tracePt t="41702" x="1233488" y="3889375"/>
          <p14:tracePt t="41705" x="1223963" y="3898900"/>
          <p14:tracePt t="41717" x="1214438" y="3898900"/>
          <p14:tracePt t="41748" x="1206500" y="3898900"/>
          <p14:tracePt t="41752" x="1187450" y="3908425"/>
          <p14:tracePt t="41765" x="1133475" y="3935413"/>
          <p14:tracePt t="41769" x="1022350" y="3963988"/>
          <p14:tracePt t="41780" x="885825" y="3990975"/>
          <p14:tracePt t="41786" x="739775" y="4017963"/>
          <p14:tracePt t="41796" x="593725" y="4044950"/>
          <p14:tracePt t="41800" x="465138" y="4064000"/>
          <p14:tracePt t="41812" x="328613" y="4081463"/>
          <p14:tracePt t="41821" x="238125" y="4090988"/>
          <p14:tracePt t="41828" x="182563" y="4090988"/>
          <p14:tracePt t="41832" x="165100" y="4090988"/>
          <p14:tracePt t="41924" x="173038" y="4090988"/>
          <p14:tracePt t="41928" x="182563" y="4090988"/>
          <p14:tracePt t="41940" x="201613" y="4090988"/>
          <p14:tracePt t="41944" x="228600" y="4090988"/>
          <p14:tracePt t="41956" x="282575" y="4090988"/>
          <p14:tracePt t="41960" x="319088" y="4090988"/>
          <p14:tracePt t="41972" x="384175" y="4081463"/>
          <p14:tracePt t="41976" x="438150" y="4064000"/>
          <p14:tracePt t="41989" x="474663" y="4054475"/>
          <p14:tracePt t="41992" x="511175" y="4054475"/>
          <p14:tracePt t="42005" x="584200" y="4044950"/>
          <p14:tracePt t="42008" x="676275" y="4027488"/>
          <p14:tracePt t="42023" x="766763" y="4027488"/>
          <p14:tracePt t="42025" x="895350" y="4027488"/>
          <p14:tracePt t="42039" x="1150938" y="4017963"/>
          <p14:tracePt t="42040" x="1352550" y="4000500"/>
          <p14:tracePt t="42054" x="1608138" y="3981450"/>
          <p14:tracePt t="42057" x="1808163" y="3981450"/>
          <p14:tracePt t="42070" x="1990725" y="3981450"/>
          <p14:tracePt t="42072" x="2165350" y="3981450"/>
          <p14:tracePt t="42086" x="2311400" y="3981450"/>
          <p14:tracePt t="42089" x="2420938" y="3981450"/>
          <p14:tracePt t="42103" x="2520950" y="3990975"/>
          <p14:tracePt t="42104" x="2540000" y="3990975"/>
          <p14:tracePt t="42120" x="2566988" y="3990975"/>
          <p14:tracePt t="42121" x="2593975" y="3990975"/>
          <p14:tracePt t="42132" x="2613025" y="3990975"/>
          <p14:tracePt t="42137" x="2630488" y="3990975"/>
          <p14:tracePt t="42148" x="2649538" y="3990975"/>
          <p14:tracePt t="42153" x="2667000" y="3990975"/>
          <p14:tracePt t="42164" x="2676525" y="3990975"/>
          <p14:tracePt t="42170" x="2695575" y="3990975"/>
          <p14:tracePt t="42180" x="2703513" y="3990975"/>
          <p14:tracePt t="42185" x="2713038" y="3990975"/>
          <p14:tracePt t="42196" x="2722563" y="3990975"/>
          <p14:tracePt t="42201" x="2732088" y="3990975"/>
          <p14:tracePt t="42212" x="2749550" y="3990975"/>
          <p14:tracePt t="42217" x="2813050" y="3990975"/>
          <p14:tracePt t="42228" x="2941638" y="3981450"/>
          <p14:tracePt t="42232" x="3124200" y="3963988"/>
          <p14:tracePt t="42244" x="3389313" y="3935413"/>
          <p14:tracePt t="42248" x="3690938" y="3908425"/>
          <p14:tracePt t="42260" x="4000500" y="3889375"/>
          <p14:tracePt t="42264" x="4229100" y="3889375"/>
          <p14:tracePt t="42276" x="4338638" y="3889375"/>
          <p14:tracePt t="42280" x="4348163" y="3889375"/>
          <p14:tracePt t="42404" x="4330700" y="3889375"/>
          <p14:tracePt t="42408" x="4321175" y="3889375"/>
          <p14:tracePt t="42421" x="4311650" y="3889375"/>
          <p14:tracePt t="42424" x="4302125" y="3881438"/>
          <p14:tracePt t="42580" x="4292600" y="3881438"/>
          <p14:tracePt t="42584" x="4284663" y="3881438"/>
          <p14:tracePt t="42628" x="4275138" y="3881438"/>
          <p14:tracePt t="42632" x="4265613" y="3881438"/>
          <p14:tracePt t="42644" x="4256088" y="3881438"/>
          <p14:tracePt t="61283" x="4219575" y="3862388"/>
          <p14:tracePt t="61286" x="4156075" y="3808413"/>
          <p14:tracePt t="61299" x="4065588" y="3706813"/>
          <p14:tracePt t="61302" x="3992563" y="3589338"/>
          <p14:tracePt t="61317" x="3919538" y="3487738"/>
          <p14:tracePt t="61319" x="3836988" y="3387725"/>
          <p14:tracePt t="61334" x="3744913" y="3305175"/>
          <p14:tracePt t="61337" x="3681413" y="3232150"/>
          <p14:tracePt t="61347" x="3625850" y="3187700"/>
          <p14:tracePt t="61352" x="3562350" y="3132138"/>
          <p14:tracePt t="61362" x="3479800" y="3078163"/>
          <p14:tracePt t="61368" x="3416300" y="3022600"/>
          <p14:tracePt t="61378" x="3352800" y="2986088"/>
          <p14:tracePt t="61383" x="3306763" y="2949575"/>
          <p14:tracePt t="61395" x="3243263" y="2913063"/>
          <p14:tracePt t="61400" x="3178175" y="2876550"/>
          <p14:tracePt t="61410" x="3170238" y="2876550"/>
          <p14:tracePt t="61416" x="3160713" y="2876550"/>
          <p14:tracePt t="61427" x="3151188" y="2876550"/>
          <p14:tracePt t="61442" x="3133725" y="2876550"/>
          <p14:tracePt t="61446" x="3124200" y="2876550"/>
          <p14:tracePt t="61458" x="3087688" y="2867025"/>
          <p14:tracePt t="61462" x="3078163" y="2867025"/>
          <p14:tracePt t="61474" x="3032125" y="2867025"/>
          <p14:tracePt t="61479" x="3005138" y="2867025"/>
          <p14:tracePt t="61490" x="2959100" y="2867025"/>
          <p14:tracePt t="61495" x="2895600" y="2867025"/>
          <p14:tracePt t="61506" x="2822575" y="2867025"/>
          <p14:tracePt t="61510" x="2749550" y="2867025"/>
          <p14:tracePt t="61527" x="2557463" y="2867025"/>
          <p14:tracePt t="61539" x="2484438" y="2867025"/>
          <p14:tracePt t="61542" x="2411413" y="2867025"/>
          <p14:tracePt t="61554" x="2374900" y="2867025"/>
          <p14:tracePt t="61558" x="2328863" y="2867025"/>
          <p14:tracePt t="61571" x="2292350" y="2867025"/>
          <p14:tracePt t="61574" x="2255838" y="2867025"/>
          <p14:tracePt t="61590" x="2228850" y="2876550"/>
          <p14:tracePt t="61603" x="2182813" y="2886075"/>
          <p14:tracePt t="61606" x="2155825" y="2894013"/>
          <p14:tracePt t="61619" x="2092325" y="2930525"/>
          <p14:tracePt t="61622" x="2046288" y="2949575"/>
          <p14:tracePt t="61636" x="2019300" y="2959100"/>
          <p14:tracePt t="61638" x="1990725" y="2968625"/>
          <p14:tracePt t="61656" x="1909763" y="3022600"/>
          <p14:tracePt t="61667" x="1873250" y="3059113"/>
          <p14:tracePt t="61670" x="1827213" y="3086100"/>
          <p14:tracePt t="61685" x="1817688" y="3086100"/>
          <p14:tracePt t="61689" x="1790700" y="3132138"/>
          <p14:tracePt t="61704" x="1735138" y="3168650"/>
          <p14:tracePt t="61720" x="1690688" y="3251200"/>
          <p14:tracePt t="61732" x="1681163" y="3268663"/>
          <p14:tracePt t="61735" x="1644650" y="3314700"/>
          <p14:tracePt t="61747" x="1617663" y="3341688"/>
          <p14:tracePt t="61751" x="1608138" y="3360738"/>
          <p14:tracePt t="61762" x="1589088" y="3387725"/>
          <p14:tracePt t="61768" x="1562100" y="3424238"/>
          <p14:tracePt t="61779" x="1552575" y="3443288"/>
          <p14:tracePt t="61783" x="1525588" y="3470275"/>
          <p14:tracePt t="61794" x="1498600" y="3479800"/>
          <p14:tracePt t="61800" x="1462088" y="3506788"/>
          <p14:tracePt t="61810" x="1433513" y="3524250"/>
          <p14:tracePt t="61816" x="1389063" y="3533775"/>
          <p14:tracePt t="61826" x="1352550" y="3543300"/>
          <p14:tracePt t="61832" x="1343025" y="3543300"/>
          <p14:tracePt t="61842" x="1333500" y="3552825"/>
          <p14:tracePt t="61878" x="1316038" y="3560763"/>
          <p14:tracePt t="61880" x="1306513" y="3570288"/>
          <p14:tracePt t="61891" x="1287463" y="3579813"/>
          <p14:tracePt t="61895" x="1243013" y="3606800"/>
          <p14:tracePt t="61906" x="1214438" y="3625850"/>
          <p14:tracePt t="61910" x="1177925" y="3633788"/>
          <p14:tracePt t="61922" x="1114425" y="3652838"/>
          <p14:tracePt t="61926" x="1096963" y="3679825"/>
          <p14:tracePt t="61938" x="1058863" y="3689350"/>
          <p14:tracePt t="61942" x="1041400" y="3689350"/>
          <p14:tracePt t="62019" x="1031875" y="3689350"/>
          <p14:tracePt t="62022" x="1004888" y="3706813"/>
          <p14:tracePt t="62038" x="995363" y="3716338"/>
          <p14:tracePt t="62051" x="985838" y="3716338"/>
          <p14:tracePt t="62054" x="977900" y="3716338"/>
          <p14:tracePt t="62070" x="968375" y="3716338"/>
          <p14:tracePt t="62099" x="958850" y="3716338"/>
          <p14:tracePt t="62115" x="949325" y="3716338"/>
          <p14:tracePt t="62131" x="949325" y="3725863"/>
          <p14:tracePt t="62150" x="931863" y="3735388"/>
          <p14:tracePt t="62154" x="912813" y="3743325"/>
          <p14:tracePt t="62166" x="904875" y="3752850"/>
          <p14:tracePt t="62169" x="895350" y="3771900"/>
          <p14:tracePt t="62184" x="885825" y="3779838"/>
          <p14:tracePt t="62196" x="868363" y="3789363"/>
          <p14:tracePt t="62201" x="858838" y="3789363"/>
          <p14:tracePt t="62212" x="849313" y="3798888"/>
          <p14:tracePt t="62217" x="839788" y="3816350"/>
          <p14:tracePt t="62228" x="831850" y="3816350"/>
          <p14:tracePt t="62233" x="822325" y="3816350"/>
          <p14:tracePt t="62245" x="803275" y="3816350"/>
          <p14:tracePt t="62250" x="795338" y="3816350"/>
          <p14:tracePt t="62260" x="785813" y="3816350"/>
          <p14:tracePt t="62340" x="776288" y="3816350"/>
          <p14:tracePt t="62344" x="766763" y="3816350"/>
          <p14:tracePt t="62356" x="766763" y="3825875"/>
          <p14:tracePt t="62360" x="758825" y="3825875"/>
          <p14:tracePt t="62372" x="749300" y="3825875"/>
          <p14:tracePt t="62388" x="739775" y="3825875"/>
          <p14:tracePt t="62692" x="776288" y="3808413"/>
          <p14:tracePt t="62698" x="795338" y="3789363"/>
          <p14:tracePt t="62708" x="822325" y="3779838"/>
          <p14:tracePt t="62712" x="858838" y="3771900"/>
          <p14:tracePt t="62724" x="885825" y="3762375"/>
          <p14:tracePt t="62728" x="912813" y="3762375"/>
          <p14:tracePt t="62741" x="922338" y="3762375"/>
          <p14:tracePt t="62744" x="931863" y="3762375"/>
          <p14:tracePt t="62772" x="941388" y="3762375"/>
          <p14:tracePt t="62788" x="949325" y="3762375"/>
          <p14:tracePt t="62804" x="958850" y="3762375"/>
          <p14:tracePt t="62820" x="968375" y="3762375"/>
          <p14:tracePt t="62824" x="977900" y="3762375"/>
          <p14:tracePt t="62837" x="985838" y="3762375"/>
          <p14:tracePt t="62852" x="1004888" y="3762375"/>
          <p14:tracePt t="62856" x="1022350" y="3762375"/>
          <p14:tracePt t="62870" x="1031875" y="3762375"/>
          <p14:tracePt t="62889" x="1041400" y="3762375"/>
          <p14:tracePt t="63140" x="1077913" y="3752850"/>
          <p14:tracePt t="63145" x="1141413" y="3743325"/>
          <p14:tracePt t="63157" x="1206500" y="3716338"/>
          <p14:tracePt t="63160" x="1279525" y="3689350"/>
          <p14:tracePt t="63172" x="1379538" y="3679825"/>
          <p14:tracePt t="63176" x="1443038" y="3633788"/>
          <p14:tracePt t="63189" x="1498600" y="3616325"/>
          <p14:tracePt t="63192" x="1562100" y="3589338"/>
          <p14:tracePt t="63204" x="1579563" y="3589338"/>
          <p14:tracePt t="63209" x="1589088" y="3589338"/>
          <p14:tracePt t="63220" x="1598613" y="3579813"/>
          <p14:tracePt t="63224" x="1617663" y="3570288"/>
          <p14:tracePt t="63237" x="1625600" y="3570288"/>
          <p14:tracePt t="63240" x="1635125" y="3570288"/>
          <p14:tracePt t="63253" x="1654175" y="3560763"/>
          <p14:tracePt t="63256" x="1662113" y="3560763"/>
          <p14:tracePt t="63269" x="1671638" y="3560763"/>
          <p14:tracePt t="63288" x="1671638" y="3579813"/>
          <p14:tracePt t="63302" x="1690688" y="3606800"/>
          <p14:tracePt t="63304" x="1717675" y="3652838"/>
          <p14:tracePt t="63317" x="1717675" y="3679825"/>
          <p14:tracePt t="63320" x="1717675" y="3689350"/>
          <p14:tracePt t="63334" x="1717675" y="3706813"/>
          <p14:tracePt t="63336" x="1717675" y="3716338"/>
          <p14:tracePt t="63352" x="1717675" y="3725863"/>
          <p14:tracePt t="63508" x="1717675" y="3706813"/>
          <p14:tracePt t="63512" x="1717675" y="3698875"/>
          <p14:tracePt t="63526" x="1717675" y="3689350"/>
          <p14:tracePt t="63540" x="1717675" y="3670300"/>
          <p14:tracePt t="63544" x="1717675" y="3662363"/>
          <p14:tracePt t="63556" x="1717675" y="3643313"/>
          <p14:tracePt t="63560" x="1717675" y="3616325"/>
          <p14:tracePt t="63572" x="1727200" y="3560763"/>
          <p14:tracePt t="63576" x="1771650" y="3524250"/>
          <p14:tracePt t="63588" x="1817688" y="3506788"/>
          <p14:tracePt t="63592" x="1863725" y="3479800"/>
          <p14:tracePt t="63604" x="1927225" y="3443288"/>
          <p14:tracePt t="63609" x="1963738" y="3414713"/>
          <p14:tracePt t="63621" x="2000250" y="3397250"/>
          <p14:tracePt t="63624" x="2009775" y="3397250"/>
          <p14:tracePt t="63636" x="2036763" y="3378200"/>
          <p14:tracePt t="63640" x="2063750" y="3378200"/>
          <p14:tracePt t="63654" x="2128838" y="3351213"/>
          <p14:tracePt t="63658" x="2165350" y="3341688"/>
          <p14:tracePt t="63670" x="2228850" y="3333750"/>
          <p14:tracePt t="63674" x="2284413" y="3314700"/>
          <p14:tracePt t="63687" x="2328863" y="3305175"/>
          <p14:tracePt t="63690" x="2393950" y="3278188"/>
          <p14:tracePt t="63703" x="2503488" y="3268663"/>
          <p14:tracePt t="63706" x="2593975" y="3251200"/>
          <p14:tracePt t="63720" x="2676525" y="3241675"/>
          <p14:tracePt t="63722" x="2695575" y="3241675"/>
          <p14:tracePt t="63798" x="2676525" y="3260725"/>
          <p14:tracePt t="63802" x="2649538" y="3287713"/>
          <p14:tracePt t="63815" x="2649538" y="3305175"/>
          <p14:tracePt t="63818" x="2620963" y="3314700"/>
          <p14:tracePt t="63832" x="2593975" y="3351213"/>
          <p14:tracePt t="63846" x="2593975" y="3360738"/>
          <p14:tracePt t="63851" x="2593975" y="3378200"/>
          <p14:tracePt t="63862" x="2593975" y="3387725"/>
          <p14:tracePt t="63866" x="2613025" y="3397250"/>
          <p14:tracePt t="63884" x="2713038" y="3433763"/>
          <p14:tracePt t="63894" x="2759075" y="3443288"/>
          <p14:tracePt t="63900" x="2795588" y="3451225"/>
          <p14:tracePt t="63910" x="2813050" y="3451225"/>
          <p14:tracePt t="63915" x="2822575" y="3451225"/>
          <p14:tracePt t="63926" x="2832100" y="3451225"/>
          <p14:tracePt t="63942" x="2841625" y="3451225"/>
          <p14:tracePt t="63946" x="2849563" y="3451225"/>
          <p14:tracePt t="63958" x="2859088" y="3451225"/>
          <p14:tracePt t="63974" x="2868613" y="3451225"/>
          <p14:tracePt t="63978" x="2878138" y="3451225"/>
          <p14:tracePt t="63990" x="2886075" y="3451225"/>
          <p14:tracePt t="63994" x="2905125" y="3451225"/>
          <p14:tracePt t="64006" x="2914650" y="3451225"/>
          <p14:tracePt t="64010" x="2932113" y="3451225"/>
          <p14:tracePt t="64022" x="2951163" y="3451225"/>
          <p14:tracePt t="64038" x="2959100" y="3451225"/>
          <p14:tracePt t="64042" x="2978150" y="3451225"/>
          <p14:tracePt t="64134" x="2978150" y="3460750"/>
          <p14:tracePt t="64151" x="2978150" y="3470275"/>
          <p14:tracePt t="64167" x="2968625" y="3479800"/>
          <p14:tracePt t="64183" x="2959100" y="3479800"/>
          <p14:tracePt t="64262" x="2968625" y="3460750"/>
          <p14:tracePt t="64266" x="2995613" y="3433763"/>
          <p14:tracePt t="64278" x="3005138" y="3424238"/>
          <p14:tracePt t="64282" x="3014663" y="3424238"/>
          <p14:tracePt t="64310" x="3024188" y="3424238"/>
          <p14:tracePt t="64318" x="3032125" y="3443288"/>
          <p14:tracePt t="64326" x="3032125" y="3470275"/>
          <p14:tracePt t="64332" x="3032125" y="3497263"/>
          <p14:tracePt t="64342" x="3024188" y="3579813"/>
          <p14:tracePt t="64347" x="3014663" y="3698875"/>
          <p14:tracePt t="64358" x="2987675" y="3808413"/>
          <p14:tracePt t="64362" x="2968625" y="3917950"/>
          <p14:tracePt t="64374" x="2959100" y="4017963"/>
          <p14:tracePt t="64378" x="2941638" y="4073525"/>
          <p14:tracePt t="64390" x="2941638" y="4117975"/>
          <p14:tracePt t="64406" x="2941638" y="4127500"/>
          <p14:tracePt t="64438" x="2951163" y="4127500"/>
          <p14:tracePt t="64442" x="2959100" y="4127500"/>
          <p14:tracePt t="64454" x="2978150" y="4127500"/>
          <p14:tracePt t="64458" x="2987675" y="4127500"/>
          <p14:tracePt t="64471" x="2995613" y="4127500"/>
          <p14:tracePt t="64474" x="3032125" y="4117975"/>
          <p14:tracePt t="64487" x="3060700" y="4090988"/>
          <p14:tracePt t="64490" x="3105150" y="4054475"/>
          <p14:tracePt t="64503" x="3141663" y="4037013"/>
          <p14:tracePt t="64506" x="3170238" y="4000500"/>
          <p14:tracePt t="64519" x="3233738" y="3944938"/>
          <p14:tracePt t="64522" x="3243263" y="3944938"/>
          <p14:tracePt t="64895" x="3279775" y="3944938"/>
          <p14:tracePt t="64898" x="3289300" y="3944938"/>
          <p14:tracePt t="64910" x="3416300" y="4000500"/>
          <p14:tracePt t="64917" x="3589338" y="4073525"/>
          <p14:tracePt t="64926" x="3919538" y="4210050"/>
          <p14:tracePt t="64934" x="4292600" y="4346575"/>
          <p14:tracePt t="64942" x="4613275" y="4475163"/>
          <p14:tracePt t="64946" x="4924425" y="4592638"/>
          <p14:tracePt t="64958" x="5124450" y="4675188"/>
          <p14:tracePt t="64963" x="5289550" y="4738688"/>
          <p14:tracePt t="64974" x="5389563" y="4784725"/>
          <p14:tracePt t="64978" x="5453063" y="4821238"/>
          <p14:tracePt t="64990" x="5572125" y="4876800"/>
          <p14:tracePt t="64996" x="5672138" y="4940300"/>
          <p14:tracePt t="65006" x="5781675" y="5013325"/>
          <p14:tracePt t="65010" x="5900738" y="5095875"/>
          <p14:tracePt t="65022" x="6010275" y="5205413"/>
          <p14:tracePt t="65027" x="6111875" y="5324475"/>
          <p14:tracePt t="65038" x="6202363" y="5461000"/>
          <p14:tracePt t="65042" x="6257925" y="5570538"/>
          <p14:tracePt t="65054" x="6294438" y="5707063"/>
          <p14:tracePt t="65059" x="6321425" y="5835650"/>
          <p14:tracePt t="65070" x="6330950" y="5962650"/>
          <p14:tracePt t="65075" x="6330950" y="6091238"/>
          <p14:tracePt t="65086" x="6330950" y="6237288"/>
          <p14:tracePt t="65090" x="6330950" y="6364288"/>
          <p14:tracePt t="65102" x="6330950" y="6492875"/>
          <p14:tracePt t="65106" x="6302375" y="6611938"/>
          <p14:tracePt t="65119" x="6302375" y="6702425"/>
          <p14:tracePt t="65122" x="6275388" y="6775450"/>
          <p14:tracePt t="65134" x="6265863" y="6838950"/>
          <p14:tracePt t="66128" x="0" y="0"/>
        </p14:tracePtLst>
        <p14:tracePtLst>
          <p14:tracePt t="140839" x="3181350" y="6191250"/>
          <p14:tracePt t="140933" x="2868613" y="6592888"/>
          <p14:tracePt t="140944" x="2932113" y="6373813"/>
          <p14:tracePt t="140949" x="3068638" y="6027738"/>
          <p14:tracePt t="140961" x="3260725" y="5534025"/>
          <p14:tracePt t="140965" x="3516313" y="4995863"/>
          <p14:tracePt t="140976" x="3836988" y="4410075"/>
          <p14:tracePt t="140980" x="4138613" y="3971925"/>
          <p14:tracePt t="140992" x="4367213" y="3597275"/>
          <p14:tracePt t="140997" x="4640263" y="3397250"/>
          <p14:tracePt t="141009" x="4795838" y="3260725"/>
          <p14:tracePt t="141012" x="4951413" y="3187700"/>
          <p14:tracePt t="141024" x="5070475" y="3132138"/>
          <p14:tracePt t="141028" x="5180013" y="3068638"/>
          <p14:tracePt t="141042" x="5280025" y="3041650"/>
          <p14:tracePt t="141046" x="5343525" y="3022600"/>
          <p14:tracePt t="141058" x="5353050" y="3022600"/>
          <p14:tracePt t="141106" x="5362575" y="3013075"/>
          <p14:tracePt t="141110" x="5370513" y="3013075"/>
          <p14:tracePt t="141121" x="5399088" y="2995613"/>
          <p14:tracePt t="141128" x="5462588" y="2959100"/>
          <p14:tracePt t="141136" x="5499100" y="2894013"/>
          <p14:tracePt t="141142" x="5554663" y="2776538"/>
          <p14:tracePt t="141152" x="5627688" y="2657475"/>
          <p14:tracePt t="141157" x="5708650" y="2520950"/>
          <p14:tracePt t="141168" x="5764213" y="2392363"/>
          <p14:tracePt t="141177" x="5818188" y="2328863"/>
          <p14:tracePt t="141184" x="5837238" y="2328863"/>
          <p14:tracePt t="141190" x="5846763" y="2328863"/>
          <p14:tracePt t="141222" x="5864225" y="2328863"/>
          <p14:tracePt t="141232" x="5910263" y="2328863"/>
          <p14:tracePt t="141238" x="5946775" y="2301875"/>
          <p14:tracePt t="141248" x="5992813" y="2292350"/>
          <p14:tracePt t="141252" x="6046788" y="2246313"/>
          <p14:tracePt t="141264" x="6111875" y="2192338"/>
          <p14:tracePt t="141268" x="6175375" y="2136775"/>
          <p14:tracePt t="141280" x="6229350" y="2073275"/>
          <p14:tracePt t="141285" x="6294438" y="2017713"/>
          <p14:tracePt t="141296" x="6338888" y="1973263"/>
          <p14:tracePt t="141300" x="6367463" y="1927225"/>
          <p14:tracePt t="141312" x="6394450" y="1862138"/>
          <p14:tracePt t="141316" x="6394450" y="1844675"/>
          <p14:tracePt t="141328" x="6394450" y="1798638"/>
          <p14:tracePt t="141332" x="6394450" y="1789113"/>
          <p14:tracePt t="141344" x="6394450" y="1771650"/>
          <p14:tracePt t="141348" x="6394450" y="1735138"/>
          <p14:tracePt t="141360" x="6394450" y="1698625"/>
          <p14:tracePt t="141365" x="6375400" y="1679575"/>
          <p14:tracePt t="141377" x="6357938" y="1643063"/>
          <p14:tracePt t="141380" x="6338888" y="1589088"/>
          <p14:tracePt t="141393" x="6302375" y="1543050"/>
          <p14:tracePt t="141397" x="6294438" y="1525588"/>
          <p14:tracePt t="141409" x="6284913" y="1497013"/>
          <p14:tracePt t="141412" x="6284913" y="1489075"/>
          <p14:tracePt t="141818" x="6321425" y="1479550"/>
          <p14:tracePt t="141822" x="6330950" y="1479550"/>
          <p14:tracePt t="141834" x="6457950" y="1460500"/>
          <p14:tracePt t="141840" x="6604000" y="1452563"/>
          <p14:tracePt t="141850" x="6732588" y="1452563"/>
          <p14:tracePt t="141859" x="6859588" y="1452563"/>
          <p14:tracePt t="141866" x="7024688" y="1452563"/>
          <p14:tracePt t="141891" x="7462838" y="1470025"/>
          <p14:tracePt t="141898" x="7591425" y="1470025"/>
          <p14:tracePt t="141902" x="7737475" y="1489075"/>
          <p14:tracePt t="141914" x="7883525" y="1489075"/>
          <p14:tracePt t="141918" x="8010525" y="1489075"/>
          <p14:tracePt t="141930" x="8121650" y="1489075"/>
          <p14:tracePt t="141934" x="8194675" y="1489075"/>
          <p14:tracePt t="141946" x="8267700" y="1489075"/>
          <p14:tracePt t="141950" x="8304213" y="1489075"/>
          <p14:tracePt t="141962" x="8348663" y="1489075"/>
          <p14:tracePt t="141966" x="8385175" y="1489075"/>
          <p14:tracePt t="141979" x="8440738" y="1489075"/>
          <p14:tracePt t="141982" x="8486775" y="1497013"/>
          <p14:tracePt t="141995" x="8540750" y="1497013"/>
          <p14:tracePt t="141998" x="8586788" y="1497013"/>
          <p14:tracePt t="142010" x="8596313" y="1497013"/>
          <p14:tracePt t="142110" x="8559800" y="1516063"/>
          <p14:tracePt t="142123" x="8513763" y="1516063"/>
          <p14:tracePt t="142127" x="8440738" y="1533525"/>
          <p14:tracePt t="142140" x="8358188" y="1579563"/>
          <p14:tracePt t="142143" x="8275638" y="1616075"/>
          <p14:tracePt t="142155" x="8185150" y="1643063"/>
          <p14:tracePt t="142158" x="8121650" y="1662113"/>
          <p14:tracePt t="142239" x="8112125" y="1652588"/>
          <p14:tracePt t="142250" x="8102600" y="1652588"/>
          <p14:tracePt t="142255" x="8093075" y="1652588"/>
          <p14:tracePt t="142266" x="8066088" y="1652588"/>
          <p14:tracePt t="142274" x="8047038" y="1652588"/>
          <p14:tracePt t="142282" x="8020050" y="1652588"/>
          <p14:tracePt t="142287" x="7974013" y="1671638"/>
          <p14:tracePt t="142298" x="7966075" y="1679575"/>
          <p14:tracePt t="142303" x="7956550" y="1689100"/>
          <p14:tracePt t="142314" x="7956550" y="1698625"/>
          <p14:tracePt t="142538" x="7974013" y="1698625"/>
          <p14:tracePt t="142543" x="8002588" y="1698625"/>
          <p14:tracePt t="142555" x="8056563" y="1698625"/>
          <p14:tracePt t="142560" x="8121650" y="1698625"/>
          <p14:tracePt t="142571" x="8175625" y="1698625"/>
          <p14:tracePt t="142575" x="8221663" y="1698625"/>
          <p14:tracePt t="142586" x="8275638" y="1698625"/>
          <p14:tracePt t="142594" x="8331200" y="1698625"/>
          <p14:tracePt t="142602" x="8385175" y="1698625"/>
          <p14:tracePt t="142607" x="8458200" y="1679575"/>
          <p14:tracePt t="142618" x="8477250" y="1671638"/>
          <p14:tracePt t="142624" x="8523288" y="1671638"/>
          <p14:tracePt t="142635" x="8550275" y="1671638"/>
          <p14:tracePt t="142640" x="8567738" y="1671638"/>
          <p14:tracePt t="142698" x="8596313" y="1662113"/>
          <p14:tracePt t="142702" x="8604250" y="1662113"/>
          <p14:tracePt t="142714" x="8650288" y="1662113"/>
          <p14:tracePt t="142718" x="8686800" y="1652588"/>
          <p14:tracePt t="142925" x="8678863" y="1652588"/>
          <p14:tracePt t="142929" x="8613775" y="1698625"/>
          <p14:tracePt t="142939" x="8586788" y="1708150"/>
          <p14:tracePt t="142943" x="8550275" y="1744663"/>
          <p14:tracePt t="142958" x="8513763" y="1789113"/>
          <p14:tracePt t="142960" x="8477250" y="1854200"/>
          <p14:tracePt t="142972" x="8421688" y="1935163"/>
          <p14:tracePt t="142975" x="8367713" y="2017713"/>
          <p14:tracePt t="142990" x="8331200" y="2119313"/>
          <p14:tracePt t="142992" x="8285163" y="2200275"/>
          <p14:tracePt t="143007" x="8258175" y="2255838"/>
          <p14:tracePt t="143010" x="8239125" y="2319338"/>
          <p14:tracePt t="143021" x="8212138" y="2382838"/>
          <p14:tracePt t="143024" x="8202613" y="2447925"/>
          <p14:tracePt t="143037" x="8185150" y="2501900"/>
          <p14:tracePt t="143044" x="8175625" y="2547938"/>
          <p14:tracePt t="143052" x="8166100" y="2584450"/>
          <p14:tracePt t="143058" x="8148638" y="2601913"/>
          <p14:tracePt t="143068" x="8148638" y="2611438"/>
          <p14:tracePt t="143073" x="8139113" y="2638425"/>
          <p14:tracePt t="143084" x="8139113" y="2647950"/>
          <p14:tracePt t="143092" x="8139113" y="2657475"/>
          <p14:tracePt t="143100" x="8129588" y="2657475"/>
          <p14:tracePt t="143180" x="8121650" y="2630488"/>
          <p14:tracePt t="143184" x="8121650" y="2593975"/>
          <p14:tracePt t="143196" x="8121650" y="2557463"/>
          <p14:tracePt t="143200" x="8112125" y="2528888"/>
          <p14:tracePt t="143212" x="8112125" y="2501900"/>
          <p14:tracePt t="143216" x="8112125" y="2484438"/>
          <p14:tracePt t="143229" x="8112125" y="2465388"/>
          <p14:tracePt t="143233" x="8102600" y="2455863"/>
          <p14:tracePt t="143245" x="8102600" y="2447925"/>
          <p14:tracePt t="143261" x="8093075" y="2438400"/>
          <p14:tracePt t="143264" x="8093075" y="2428875"/>
          <p14:tracePt t="143276" x="8093075" y="2419350"/>
          <p14:tracePt t="143280" x="8093075" y="2392363"/>
          <p14:tracePt t="143292" x="8085138" y="2382838"/>
          <p14:tracePt t="143296" x="8085138" y="2365375"/>
          <p14:tracePt t="143309" x="8085138" y="2355850"/>
          <p14:tracePt t="143312" x="8085138" y="2346325"/>
          <p14:tracePt t="143325" x="8085138" y="2328863"/>
          <p14:tracePt t="143329" x="8075613" y="2309813"/>
          <p14:tracePt t="143341" x="8075613" y="2301875"/>
          <p14:tracePt t="143344" x="8075613" y="2273300"/>
          <p14:tracePt t="143358" x="8075613" y="2255838"/>
          <p14:tracePt t="143360" x="8075613" y="2219325"/>
          <p14:tracePt t="143377" x="8075613" y="2146300"/>
          <p14:tracePt t="143390" x="8075613" y="2136775"/>
          <p14:tracePt t="143393" x="8075613" y="2127250"/>
          <p14:tracePt t="143756" x="8093075" y="2127250"/>
          <p14:tracePt t="143760" x="8102600" y="2127250"/>
          <p14:tracePt t="143773" x="8121650" y="2127250"/>
          <p14:tracePt t="143777" x="8158163" y="2127250"/>
          <p14:tracePt t="143789" x="8175625" y="2127250"/>
          <p14:tracePt t="143792" x="8185150" y="2127250"/>
          <p14:tracePt t="143807" x="8202613" y="2127250"/>
          <p14:tracePt t="143810" x="8231188" y="2127250"/>
          <p14:tracePt t="143821" x="8248650" y="2127250"/>
          <p14:tracePt t="143825" x="8275638" y="2127250"/>
          <p14:tracePt t="143838" x="8304213" y="2127250"/>
          <p14:tracePt t="143841" x="8321675" y="2127250"/>
          <p14:tracePt t="143852" x="8331200" y="2127250"/>
          <p14:tracePt t="143858" x="8340725" y="2127250"/>
          <p14:tracePt t="143932" x="8348663" y="2127250"/>
          <p14:tracePt t="143964" x="8358188" y="2127250"/>
          <p14:tracePt t="144044" x="8367713" y="2127250"/>
          <p14:tracePt t="144060" x="8377238" y="2127250"/>
          <p14:tracePt t="144064" x="8385175" y="2127250"/>
          <p14:tracePt t="144076" x="8404225" y="2127250"/>
          <p14:tracePt t="144080" x="8413750" y="2127250"/>
          <p14:tracePt t="144092" x="8431213" y="2127250"/>
          <p14:tracePt t="144096" x="8440738" y="2127250"/>
          <p14:tracePt t="144268" x="8440738" y="2136775"/>
          <p14:tracePt t="144273" x="8431213" y="2136775"/>
          <p14:tracePt t="144285" x="8431213" y="2163763"/>
          <p14:tracePt t="144290" x="8394700" y="2182813"/>
          <p14:tracePt t="144300" x="8377238" y="2192338"/>
          <p14:tracePt t="144308" x="8358188" y="2209800"/>
          <p14:tracePt t="144316" x="8321675" y="2273300"/>
          <p14:tracePt t="144321" x="8275638" y="2309813"/>
          <p14:tracePt t="144333" x="8212138" y="2365375"/>
          <p14:tracePt t="144338" x="8158163" y="2411413"/>
          <p14:tracePt t="144348" x="8129588" y="2428875"/>
          <p14:tracePt t="144353" x="8075613" y="2455863"/>
          <p14:tracePt t="144365" x="7974013" y="2484438"/>
          <p14:tracePt t="144369" x="7864475" y="2511425"/>
          <p14:tracePt t="144380" x="7764463" y="2538413"/>
          <p14:tracePt t="144386" x="7673975" y="2547938"/>
          <p14:tracePt t="144396" x="7581900" y="2565400"/>
          <p14:tracePt t="144400" x="7564438" y="2574925"/>
          <p14:tracePt t="144412" x="7545388" y="2584450"/>
          <p14:tracePt t="144416" x="7535863" y="2584450"/>
          <p14:tracePt t="144429" x="7535863" y="2593975"/>
          <p14:tracePt t="144562" x="7545388" y="2593975"/>
          <p14:tracePt t="144576" x="7564438" y="2593975"/>
          <p14:tracePt t="144579" x="7564438" y="2584450"/>
          <p14:tracePt t="144591" x="7572375" y="2584450"/>
          <p14:tracePt t="144623" x="7581900" y="2584450"/>
          <p14:tracePt t="144639" x="7591425" y="2584450"/>
          <p14:tracePt t="144654" x="7618413" y="2574925"/>
          <p14:tracePt t="144658" x="7627938" y="2565400"/>
          <p14:tracePt t="144674" x="7637463" y="2565400"/>
          <p14:tracePt t="144677" x="7673975" y="2565400"/>
          <p14:tracePt t="144687" x="7700963" y="2565400"/>
          <p14:tracePt t="144691" x="7727950" y="2565400"/>
          <p14:tracePt t="144702" x="7754938" y="2565400"/>
          <p14:tracePt t="144708" x="7783513" y="2565400"/>
          <p14:tracePt t="144718" x="7820025" y="2565400"/>
          <p14:tracePt t="144724" x="7847013" y="2565400"/>
          <p14:tracePt t="144734" x="7883525" y="2565400"/>
          <p14:tracePt t="144739" x="7900988" y="2565400"/>
          <p14:tracePt t="144750" x="7910513" y="2565400"/>
          <p14:tracePt t="144757" x="7929563" y="2565400"/>
          <p14:tracePt t="144766" x="7937500" y="2574925"/>
          <p14:tracePt t="144772" x="7947025" y="2574925"/>
          <p14:tracePt t="145102" x="7947025" y="2584450"/>
          <p14:tracePt t="145118" x="7947025" y="2593975"/>
          <p14:tracePt t="145134" x="7947025" y="2601913"/>
          <p14:tracePt t="145150" x="7947025" y="2620963"/>
          <p14:tracePt t="145155" x="7947025" y="2630488"/>
          <p14:tracePt t="145686" x="7947025" y="2638425"/>
          <p14:tracePt t="146168" x="7956550" y="2638425"/>
          <p14:tracePt t="146184" x="7974013" y="2638425"/>
          <p14:tracePt t="146189" x="7983538" y="2638425"/>
          <p14:tracePt t="146202" x="7993063" y="2647950"/>
          <p14:tracePt t="146205" x="8002588" y="2647950"/>
          <p14:tracePt t="146224" x="8010525" y="2647950"/>
          <p14:tracePt t="146232" x="8020050" y="2647950"/>
          <p14:tracePt t="146329" x="8039100" y="2647950"/>
          <p14:tracePt t="146332" x="8047038" y="2647950"/>
          <p14:tracePt t="146344" x="8075613" y="2647950"/>
          <p14:tracePt t="146348" x="8112125" y="2647950"/>
          <p14:tracePt t="146360" x="8129588" y="2647950"/>
          <p14:tracePt t="146364" x="8139113" y="2647950"/>
          <p14:tracePt t="146376" x="8166100" y="2647950"/>
          <p14:tracePt t="146380" x="8175625" y="2647950"/>
          <p14:tracePt t="146393" x="8221663" y="2647950"/>
          <p14:tracePt t="146396" x="8248650" y="2647950"/>
          <p14:tracePt t="146409" x="8267700" y="2647950"/>
          <p14:tracePt t="146413" x="8294688" y="2657475"/>
          <p14:tracePt t="146425" x="8331200" y="2667000"/>
          <p14:tracePt t="146428" x="8348663" y="2667000"/>
          <p14:tracePt t="146440" x="8377238" y="2674938"/>
          <p14:tracePt t="146444" x="8404225" y="2684463"/>
          <p14:tracePt t="146457" x="8431213" y="2684463"/>
          <p14:tracePt t="146460" x="8467725" y="2684463"/>
          <p14:tracePt t="146473" x="8504238" y="2684463"/>
          <p14:tracePt t="146476" x="8559800" y="2684463"/>
          <p14:tracePt t="146489" x="8613775" y="2684463"/>
          <p14:tracePt t="146492" x="8642350" y="2684463"/>
          <p14:tracePt t="146506" x="8686800" y="2684463"/>
          <p14:tracePt t="146508" x="8732838" y="2684463"/>
          <p14:tracePt t="146521" x="8788400" y="2674938"/>
          <p14:tracePt t="146525" x="8832850" y="2657475"/>
          <p14:tracePt t="146538" x="8869363" y="2657475"/>
          <p14:tracePt t="146541" x="8888413" y="2657475"/>
          <p14:tracePt t="146552" x="8897938" y="2657475"/>
          <p14:tracePt t="146557" x="8915400" y="2657475"/>
          <p14:tracePt t="146600" x="8924925" y="2657475"/>
          <p14:tracePt t="146616" x="8934450" y="2657475"/>
          <p14:tracePt t="146633" x="8942388" y="2657475"/>
          <p14:tracePt t="146637" x="8951913" y="2657475"/>
          <p14:tracePt t="146648" x="8961438" y="2657475"/>
          <p14:tracePt t="146655" x="8970963" y="2657475"/>
          <p14:tracePt t="146664" x="8978900" y="2657475"/>
          <p14:tracePt t="146825" x="8978900" y="2667000"/>
          <p14:tracePt t="146841" x="8978900" y="2674938"/>
          <p14:tracePt t="146856" x="8978900" y="2684463"/>
          <p14:tracePt t="146860" x="8970963" y="2693988"/>
          <p14:tracePt t="146876" x="8961438" y="2703513"/>
          <p14:tracePt t="146889" x="8961438" y="2711450"/>
          <p14:tracePt t="146892" x="8951913" y="2720975"/>
          <p14:tracePt t="146906" x="8951913" y="2730500"/>
          <p14:tracePt t="146908" x="8942388" y="2740025"/>
          <p14:tracePt t="146923" x="8934450" y="2767013"/>
          <p14:tracePt t="146926" x="8897938" y="2820988"/>
          <p14:tracePt t="146938" x="8888413" y="2840038"/>
          <p14:tracePt t="146941" x="8878888" y="2886075"/>
          <p14:tracePt t="146952" x="8869363" y="2922588"/>
          <p14:tracePt t="146957" x="8851900" y="2949575"/>
          <p14:tracePt t="146969" x="8832850" y="2976563"/>
          <p14:tracePt t="146974" x="8824913" y="3032125"/>
          <p14:tracePt t="146984" x="8805863" y="3049588"/>
          <p14:tracePt t="146990" x="8778875" y="3095625"/>
          <p14:tracePt t="147000" x="8778875" y="3151188"/>
          <p14:tracePt t="147006" x="8769350" y="3187700"/>
          <p14:tracePt t="147016" x="8732838" y="3214688"/>
          <p14:tracePt t="147020" x="8715375" y="3260725"/>
          <p14:tracePt t="147032" x="8705850" y="3268663"/>
          <p14:tracePt t="147038" x="8686800" y="3297238"/>
          <p14:tracePt t="147048" x="8678863" y="3324225"/>
          <p14:tracePt t="147052" x="8678863" y="3333750"/>
          <p14:tracePt t="147064" x="8669338" y="3360738"/>
          <p14:tracePt t="147068" x="8659813" y="3370263"/>
          <p14:tracePt t="147080" x="8650288" y="3378200"/>
          <p14:tracePt t="147084" x="8613775" y="3406775"/>
          <p14:tracePt t="147096" x="8577263" y="3424238"/>
          <p14:tracePt t="147100" x="8567738" y="3451225"/>
          <p14:tracePt t="147112" x="8531225" y="3451225"/>
          <p14:tracePt t="147116" x="8486775" y="3479800"/>
          <p14:tracePt t="147128" x="8467725" y="3497263"/>
          <p14:tracePt t="147132" x="8450263" y="3497263"/>
          <p14:tracePt t="147144" x="8421688" y="3506788"/>
          <p14:tracePt t="147148" x="8413750" y="3506788"/>
          <p14:tracePt t="147208" x="8404225" y="3506788"/>
          <p14:tracePt t="147212" x="8377238" y="3487738"/>
          <p14:tracePt t="147225" x="8358188" y="3479800"/>
          <p14:tracePt t="147228" x="8348663" y="3479800"/>
          <p14:tracePt t="147240" x="8312150" y="3470275"/>
          <p14:tracePt t="147245" x="8285163" y="3470275"/>
          <p14:tracePt t="147257" x="8239125" y="3470275"/>
          <p14:tracePt t="147260" x="8212138" y="3460750"/>
          <p14:tracePt t="147272" x="8185150" y="3460750"/>
          <p14:tracePt t="147276" x="8158163" y="3460750"/>
          <p14:tracePt t="147290" x="8139113" y="3460750"/>
          <p14:tracePt t="147292" x="8121650" y="3451225"/>
          <p14:tracePt t="147305" x="8093075" y="3443288"/>
          <p14:tracePt t="147309" x="8085138" y="3433763"/>
          <p14:tracePt t="147322" x="8075613" y="3433763"/>
          <p14:tracePt t="148861" x="8112125" y="3433763"/>
          <p14:tracePt t="148865" x="8129588" y="3433763"/>
          <p14:tracePt t="148878" x="8185150" y="3433763"/>
          <p14:tracePt t="148881" x="8258175" y="3433763"/>
          <p14:tracePt t="148893" x="8312150" y="3433763"/>
          <p14:tracePt t="148896" x="8348663" y="3433763"/>
          <p14:tracePt t="148908" x="8367713" y="3433763"/>
          <p14:tracePt t="148912" x="8394700" y="3433763"/>
          <p14:tracePt t="148925" x="8404225" y="3433763"/>
          <p14:tracePt t="148928" x="8413750" y="3433763"/>
          <p14:tracePt t="148956" x="8421688" y="3433763"/>
          <p14:tracePt t="148960" x="8431213" y="3433763"/>
          <p14:tracePt t="148973" x="8440738" y="3433763"/>
          <p14:tracePt t="148989" x="8450263" y="3433763"/>
          <p14:tracePt t="148992" x="8458200" y="3433763"/>
          <p14:tracePt t="149006" x="8467725" y="3433763"/>
          <p14:tracePt t="149009" x="8477250" y="3433763"/>
          <p14:tracePt t="149021" x="8486775" y="3433763"/>
          <p14:tracePt t="149024" x="8504238" y="3433763"/>
          <p14:tracePt t="149041" x="8531225" y="3433763"/>
          <p14:tracePt t="149057" x="8567738" y="3433763"/>
          <p14:tracePt t="149404" x="8567738" y="3424238"/>
          <p14:tracePt t="149421" x="8513763" y="3370263"/>
          <p14:tracePt t="149425" x="8504238" y="3360738"/>
          <p14:tracePt t="153142" x="8440738" y="3341688"/>
          <p14:tracePt t="153146" x="8440738" y="3333750"/>
          <p14:tracePt t="153158" x="8158163" y="3414713"/>
          <p14:tracePt t="153162" x="7810500" y="3570288"/>
          <p14:tracePt t="153175" x="7216775" y="3981450"/>
          <p14:tracePt t="153178" x="6430963" y="4227513"/>
          <p14:tracePt t="153191" x="5718175" y="4502150"/>
          <p14:tracePt t="153194" x="5170488" y="4784725"/>
          <p14:tracePt t="153207" x="4703763" y="5003800"/>
          <p14:tracePt t="153210" x="4311650" y="5214938"/>
          <p14:tracePt t="153226" x="4000500" y="5341938"/>
          <p14:tracePt t="153227" x="3846513" y="5434013"/>
          <p14:tracePt t="153240" x="3744913" y="5534025"/>
          <p14:tracePt t="153242" x="3698875" y="5634038"/>
          <p14:tracePt t="153255" x="3681413" y="5697538"/>
          <p14:tracePt t="153258" x="3662363" y="5753100"/>
          <p14:tracePt t="153271" x="3662363" y="5799138"/>
          <p14:tracePt t="153276" x="3662363" y="5843588"/>
          <p14:tracePt t="153287" x="3671888" y="5872163"/>
          <p14:tracePt t="153290" x="3690938" y="5899150"/>
          <p14:tracePt t="153303" x="3690938" y="5918200"/>
          <p14:tracePt t="153306" x="3717925" y="5962650"/>
          <p14:tracePt t="153319" x="3754438" y="5999163"/>
          <p14:tracePt t="153323" x="3763963" y="6018213"/>
          <p14:tracePt t="153335" x="3790950" y="6027738"/>
          <p14:tracePt t="153340" x="3846513" y="6045200"/>
          <p14:tracePt t="153350" x="3946525" y="6091238"/>
          <p14:tracePt t="153357" x="4046538" y="6127750"/>
          <p14:tracePt t="153366" x="4119563" y="6154738"/>
          <p14:tracePt t="153372" x="4129088" y="6164263"/>
          <p14:tracePt t="153382" x="4129088" y="6173788"/>
          <p14:tracePt t="153387" x="4138613" y="6210300"/>
          <p14:tracePt t="153398" x="4146550" y="6237288"/>
          <p14:tracePt t="153403" x="4146550" y="6291263"/>
          <p14:tracePt t="153414" x="4165600" y="6392863"/>
          <p14:tracePt t="153420" x="4175125" y="6465888"/>
          <p14:tracePt t="153430" x="4202113" y="6546850"/>
          <p14:tracePt t="153437" x="4238625" y="6575425"/>
          <p14:tracePt t="153446" x="4284663" y="6602413"/>
          <p14:tracePt t="153450" x="4338638" y="6611938"/>
          <p14:tracePt t="153462" x="4448175" y="6602413"/>
          <p14:tracePt t="153466" x="4594225" y="6592888"/>
          <p14:tracePt t="153478" x="4768850" y="6575425"/>
          <p14:tracePt t="153482" x="4905375" y="6575425"/>
          <p14:tracePt t="153494" x="5070475" y="6556375"/>
          <p14:tracePt t="153498" x="5216525" y="6556375"/>
          <p14:tracePt t="153510" x="5380038" y="6556375"/>
          <p14:tracePt t="153514" x="5545138" y="6556375"/>
          <p14:tracePt t="153527" x="5672138" y="6556375"/>
          <p14:tracePt t="153530" x="5773738" y="6565900"/>
          <p14:tracePt t="153543" x="5864225" y="6611938"/>
          <p14:tracePt t="153546" x="5965825" y="6648450"/>
          <p14:tracePt t="153560" x="6065838" y="6702425"/>
          <p14:tracePt t="153562" x="6129338" y="6757988"/>
          <p14:tracePt t="153575" x="6138863" y="6775450"/>
          <p14:tracePt t="153578" x="6165850" y="6831013"/>
          <p14:tracePt t="154358" x="0" y="0"/>
        </p14:tracePtLst>
        <p14:tracePtLst>
          <p14:tracePt t="178771" x="3295650" y="6153150"/>
          <p14:tracePt t="178800" x="2795588" y="6675438"/>
          <p14:tracePt t="178804" x="2813050" y="6492875"/>
          <p14:tracePt t="178814" x="2832100" y="6346825"/>
          <p14:tracePt t="178820" x="2832100" y="6246813"/>
          <p14:tracePt t="178830" x="2832100" y="6227763"/>
          <p14:tracePt t="178846" x="2822575" y="6227763"/>
          <p14:tracePt t="178853" x="2813050" y="6227763"/>
          <p14:tracePt t="178862" x="2805113" y="6218238"/>
          <p14:tracePt t="178890" x="2786063" y="6218238"/>
          <p14:tracePt t="178894" x="2759075" y="6200775"/>
          <p14:tracePt t="178898" x="2732088" y="6191250"/>
          <p14:tracePt t="178910" x="2686050" y="6154738"/>
          <p14:tracePt t="178915" x="2640013" y="6108700"/>
          <p14:tracePt t="178926" x="2603500" y="6054725"/>
          <p14:tracePt t="178936" x="2593975" y="6018213"/>
          <p14:tracePt t="178942" x="2547938" y="5935663"/>
          <p14:tracePt t="178947" x="2474913" y="5835650"/>
          <p14:tracePt t="178961" x="2401888" y="5716588"/>
          <p14:tracePt t="178962" x="2320925" y="5634038"/>
          <p14:tracePt t="178974" x="2255838" y="5580063"/>
          <p14:tracePt t="178978" x="2192338" y="5543550"/>
          <p14:tracePt t="178990" x="2146300" y="5524500"/>
          <p14:tracePt t="178994" x="2136775" y="5524500"/>
          <p14:tracePt t="179274" x="2155825" y="5524500"/>
          <p14:tracePt t="179287" x="2211388" y="5543550"/>
          <p14:tracePt t="179290" x="2255838" y="5551488"/>
          <p14:tracePt t="179303" x="2328863" y="5551488"/>
          <p14:tracePt t="179306" x="2384425" y="5551488"/>
          <p14:tracePt t="179319" x="2438400" y="5551488"/>
          <p14:tracePt t="179323" x="2484438" y="5551488"/>
          <p14:tracePt t="179335" x="2493963" y="5551488"/>
          <p14:tracePt t="179338" x="2503488" y="5551488"/>
          <p14:tracePt t="179351" x="2511425" y="5551488"/>
          <p14:tracePt t="179383" x="2530475" y="5561013"/>
          <p14:tracePt t="179387" x="2540000" y="5561013"/>
          <p14:tracePt t="179400" x="2557463" y="5570538"/>
          <p14:tracePt t="179402" x="2566988" y="5570538"/>
          <p14:tracePt t="179414" x="2576513" y="5570538"/>
          <p14:tracePt t="179654" x="2584450" y="5570538"/>
          <p14:tracePt t="179658" x="2593975" y="5570538"/>
          <p14:tracePt t="179670" x="2649538" y="5570538"/>
          <p14:tracePt t="179674" x="2676525" y="5570538"/>
          <p14:tracePt t="179686" x="2732088" y="5570538"/>
          <p14:tracePt t="179691" x="2805113" y="5561013"/>
          <p14:tracePt t="179703" x="2878138" y="5561013"/>
          <p14:tracePt t="179706" x="2951163" y="5561013"/>
          <p14:tracePt t="179719" x="3014663" y="5561013"/>
          <p14:tracePt t="179722" x="3051175" y="5551488"/>
          <p14:tracePt t="179736" x="3060700" y="5551488"/>
          <p14:tracePt t="179799" x="3078163" y="5551488"/>
          <p14:tracePt t="179802" x="3114675" y="5551488"/>
          <p14:tracePt t="179816" x="3178175" y="5543550"/>
          <p14:tracePt t="179820" x="3206750" y="5534025"/>
          <p14:tracePt t="179830" x="3243263" y="5534025"/>
          <p14:tracePt t="179835" x="3289300" y="5534025"/>
          <p14:tracePt t="179846" x="3306763" y="5534025"/>
          <p14:tracePt t="179851" x="3316288" y="5534025"/>
          <p14:tracePt t="180088" x="3325813" y="5534025"/>
          <p14:tracePt t="180092" x="3333750" y="5534025"/>
          <p14:tracePt t="180105" x="3370263" y="5534025"/>
          <p14:tracePt t="180108" x="3452813" y="5534025"/>
          <p14:tracePt t="180121" x="3562350" y="5534025"/>
          <p14:tracePt t="180124" x="3690938" y="5534025"/>
          <p14:tracePt t="180137" x="3810000" y="5534025"/>
          <p14:tracePt t="180140" x="3919538" y="5534025"/>
          <p14:tracePt t="180153" x="4029075" y="5534025"/>
          <p14:tracePt t="180156" x="4119563" y="5543550"/>
          <p14:tracePt t="180170" x="4211638" y="5561013"/>
          <p14:tracePt t="180172" x="4302125" y="5561013"/>
          <p14:tracePt t="180187" x="4375150" y="5561013"/>
          <p14:tracePt t="180189" x="4440238" y="5570538"/>
          <p14:tracePt t="180200" x="4448175" y="5570538"/>
          <p14:tracePt t="180205" x="4457700" y="5570538"/>
          <p14:tracePt t="180280" x="4467225" y="5570538"/>
          <p14:tracePt t="180284" x="4476750" y="5570538"/>
          <p14:tracePt t="180296" x="4484688" y="5570538"/>
          <p14:tracePt t="180301" x="4494213" y="5570538"/>
          <p14:tracePt t="184121" x="4467225" y="5551488"/>
          <p14:tracePt t="184124" x="4457700" y="5543550"/>
          <p14:tracePt t="184136" x="4394200" y="5487988"/>
          <p14:tracePt t="184140" x="4311650" y="5414963"/>
          <p14:tracePt t="184153" x="4156075" y="5305425"/>
          <p14:tracePt t="184156" x="3946525" y="5186363"/>
          <p14:tracePt t="184169" x="3698875" y="5059363"/>
          <p14:tracePt t="184172" x="3462338" y="4967288"/>
          <p14:tracePt t="184186" x="3124200" y="4857750"/>
          <p14:tracePt t="184189" x="2759075" y="4775200"/>
          <p14:tracePt t="184202" x="2365375" y="4702175"/>
          <p14:tracePt t="184204" x="1946275" y="4684713"/>
          <p14:tracePt t="184220" x="1598613" y="4665663"/>
          <p14:tracePt t="184222" x="1323975" y="4648200"/>
          <p14:tracePt t="184233" x="1160463" y="4648200"/>
          <p14:tracePt t="184236" x="1068388" y="4629150"/>
          <p14:tracePt t="184392" x="1068388" y="4611688"/>
          <p14:tracePt t="184396" x="1104900" y="4592638"/>
          <p14:tracePt t="184408" x="1123950" y="4575175"/>
          <p14:tracePt t="184412" x="1160463" y="4565650"/>
          <p14:tracePt t="184424" x="1196975" y="4556125"/>
          <p14:tracePt t="184440" x="1214438" y="4556125"/>
          <p14:tracePt t="184444" x="1260475" y="4556125"/>
          <p14:tracePt t="184456" x="1316038" y="4556125"/>
          <p14:tracePt t="184460" x="1352550" y="4556125"/>
          <p14:tracePt t="184472" x="1397000" y="4556125"/>
          <p14:tracePt t="184476" x="1433513" y="4556125"/>
          <p14:tracePt t="184488" x="1443038" y="4556125"/>
          <p14:tracePt t="185282" x="1470025" y="4556125"/>
          <p14:tracePt t="185286" x="1479550" y="4556125"/>
          <p14:tracePt t="185299" x="1525588" y="4538663"/>
          <p14:tracePt t="185303" x="1571625" y="4529138"/>
          <p14:tracePt t="185318" x="1635125" y="4511675"/>
          <p14:tracePt t="185320" x="1654175" y="4492625"/>
          <p14:tracePt t="185331" x="1662113" y="4483100"/>
          <p14:tracePt t="185337" x="1662113" y="4475163"/>
          <p14:tracePt t="185362" x="1681163" y="4456113"/>
          <p14:tracePt t="185369" x="1690688" y="4456113"/>
          <p14:tracePt t="185379" x="1744663" y="4438650"/>
          <p14:tracePt t="185384" x="1790700" y="4419600"/>
          <p14:tracePt t="185394" x="1863725" y="4392613"/>
          <p14:tracePt t="185400" x="1963738" y="4365625"/>
          <p14:tracePt t="185410" x="2046288" y="4329113"/>
          <p14:tracePt t="185418" x="2119313" y="4300538"/>
          <p14:tracePt t="185426" x="2182813" y="4273550"/>
          <p14:tracePt t="185430" x="2228850" y="4264025"/>
          <p14:tracePt t="185445" x="2255838" y="4256088"/>
          <p14:tracePt t="185447" x="2284413" y="4256088"/>
          <p14:tracePt t="185459" x="2328863" y="4256088"/>
          <p14:tracePt t="185463" x="2365375" y="4256088"/>
          <p14:tracePt t="185475" x="2430463" y="4264025"/>
          <p14:tracePt t="185478" x="2493963" y="4292600"/>
          <p14:tracePt t="185491" x="2511425" y="4292600"/>
          <p14:tracePt t="185495" x="2520950" y="4319588"/>
          <p14:tracePt t="185506" x="2566988" y="4356100"/>
          <p14:tracePt t="185510" x="2576513" y="4383088"/>
          <p14:tracePt t="185523" x="2576513" y="4410075"/>
          <p14:tracePt t="185527" x="2576513" y="4465638"/>
          <p14:tracePt t="185538" x="2576513" y="4511675"/>
          <p14:tracePt t="185542" x="2576513" y="4538663"/>
          <p14:tracePt t="185555" x="2584450" y="4565650"/>
          <p14:tracePt t="185559" x="2593975" y="4592638"/>
          <p14:tracePt t="185571" x="2603500" y="4611688"/>
          <p14:tracePt t="185574" x="2620963" y="4629150"/>
          <p14:tracePt t="185587" x="2630488" y="4629150"/>
          <p14:tracePt t="185590" x="2630488" y="4638675"/>
          <p14:tracePt t="185603" x="2667000" y="4665663"/>
          <p14:tracePt t="185607" x="2732088" y="4684713"/>
          <p14:tracePt t="185621" x="2759075" y="4702175"/>
          <p14:tracePt t="185627" x="2805113" y="4721225"/>
          <p14:tracePt t="185638" x="2868613" y="4748213"/>
          <p14:tracePt t="185640" x="2922588" y="4757738"/>
          <p14:tracePt t="185655" x="2932113" y="4775200"/>
          <p14:tracePt t="185657" x="2932113" y="4821238"/>
          <p14:tracePt t="185667" x="2932113" y="4857750"/>
          <p14:tracePt t="185671" x="2941638" y="4884738"/>
          <p14:tracePt t="185686" x="3005138" y="4967288"/>
          <p14:tracePt t="185688" x="3124200" y="5068888"/>
          <p14:tracePt t="185703" x="3279775" y="5178425"/>
          <p14:tracePt t="185705" x="3443288" y="5305425"/>
          <p14:tracePt t="185718" x="3625850" y="5424488"/>
          <p14:tracePt t="185721" x="3781425" y="5534025"/>
          <p14:tracePt t="185731" x="3900488" y="5634038"/>
          <p14:tracePt t="185737" x="4000500" y="5734050"/>
          <p14:tracePt t="185746" x="4083050" y="5789613"/>
          <p14:tracePt t="185752" x="4165600" y="5816600"/>
          <p14:tracePt t="185762" x="4202113" y="5826125"/>
          <p14:tracePt t="185766" x="4248150" y="5843588"/>
          <p14:tracePt t="185859" x="4256088" y="5862638"/>
          <p14:tracePt t="185876" x="4292600" y="5899150"/>
          <p14:tracePt t="185879" x="4302125" y="5908675"/>
          <p14:tracePt t="185891" x="4348163" y="5935663"/>
          <p14:tracePt t="185895" x="4375150" y="5954713"/>
          <p14:tracePt t="185906" x="4421188" y="5991225"/>
          <p14:tracePt t="185910" x="4521200" y="6064250"/>
          <p14:tracePt t="185922" x="4640263" y="6137275"/>
          <p14:tracePt t="185926" x="4759325" y="6210300"/>
          <p14:tracePt t="185939" x="4895850" y="6300788"/>
          <p14:tracePt t="185942" x="5005388" y="6356350"/>
          <p14:tracePt t="185955" x="5106988" y="6410325"/>
          <p14:tracePt t="185958" x="5243513" y="6483350"/>
          <p14:tracePt t="185970" x="5399088" y="6592888"/>
          <p14:tracePt t="185974" x="5554663" y="6684963"/>
          <p14:tracePt t="185987" x="5672138" y="6775450"/>
          <p14:tracePt t="187782" x="0" y="0"/>
        </p14:tracePtLst>
        <p14:tracePtLst>
          <p14:tracePt t="202249" x="3327400" y="6235700"/>
          <p14:tracePt t="202309" x="3452813" y="6575425"/>
          <p14:tracePt t="202313" x="3690938" y="6383338"/>
          <p14:tracePt t="202324" x="3937000" y="6154738"/>
          <p14:tracePt t="202328" x="4183063" y="5935663"/>
          <p14:tracePt t="202342" x="4484688" y="5716588"/>
          <p14:tracePt t="202345" x="4841875" y="5543550"/>
          <p14:tracePt t="202359" x="5160963" y="5368925"/>
          <p14:tracePt t="202361" x="5445125" y="5222875"/>
          <p14:tracePt t="202373" x="5681663" y="5132388"/>
          <p14:tracePt t="202376" x="5837238" y="5105400"/>
          <p14:tracePt t="202388" x="5929313" y="5076825"/>
          <p14:tracePt t="202392" x="5992813" y="5049838"/>
          <p14:tracePt t="202404" x="6002338" y="5040313"/>
          <p14:tracePt t="202408" x="6010275" y="5040313"/>
          <p14:tracePt t="202420" x="6029325" y="5022850"/>
          <p14:tracePt t="202424" x="6046788" y="5013325"/>
          <p14:tracePt t="202469" x="6056313" y="5003800"/>
          <p14:tracePt t="202472" x="6075363" y="4995863"/>
          <p14:tracePt t="202485" x="6111875" y="4959350"/>
          <p14:tracePt t="202488" x="6129338" y="4949825"/>
          <p14:tracePt t="202533" x="6129338" y="4940300"/>
          <p14:tracePt t="202536" x="6129338" y="4922838"/>
          <p14:tracePt t="202552" x="6129338" y="4903788"/>
          <p14:tracePt t="202554" x="6129338" y="4857750"/>
          <p14:tracePt t="202569" x="6129338" y="4821238"/>
          <p14:tracePt t="202570" x="6129338" y="4738688"/>
          <p14:tracePt t="202581" x="6129338" y="4592638"/>
          <p14:tracePt t="202584" x="6129338" y="4392613"/>
          <p14:tracePt t="202598" x="6148388" y="4164013"/>
          <p14:tracePt t="202600" x="6148388" y="4017963"/>
          <p14:tracePt t="202614" x="6148388" y="3908425"/>
          <p14:tracePt t="202618" x="6148388" y="3852863"/>
          <p14:tracePt t="202631" x="6148388" y="3844925"/>
          <p14:tracePt t="202634" x="6138863" y="3825875"/>
          <p14:tracePt t="202645" x="6138863" y="3808413"/>
          <p14:tracePt t="202649" x="6138863" y="3789363"/>
          <p14:tracePt t="202660" x="6129338" y="3762375"/>
          <p14:tracePt t="202667" x="6111875" y="3725863"/>
          <p14:tracePt t="202677" x="6083300" y="3689350"/>
          <p14:tracePt t="202681" x="6075363" y="3652838"/>
          <p14:tracePt t="202692" x="6056313" y="3616325"/>
          <p14:tracePt t="202697" x="6046788" y="3579813"/>
          <p14:tracePt t="202710" x="6029325" y="3552825"/>
          <p14:tracePt t="202715" x="6002338" y="3524250"/>
          <p14:tracePt t="202724" x="5992813" y="3479800"/>
          <p14:tracePt t="202728" x="5992813" y="3451225"/>
          <p14:tracePt t="202740" x="5992813" y="3424238"/>
          <p14:tracePt t="202744" x="5992813" y="3406775"/>
          <p14:tracePt t="202756" x="5992813" y="3387725"/>
          <p14:tracePt t="202760" x="5992813" y="3378200"/>
          <p14:tracePt t="202772" x="5992813" y="3370263"/>
          <p14:tracePt t="202776" x="5992813" y="3360738"/>
          <p14:tracePt t="202789" x="6002338" y="3351213"/>
          <p14:tracePt t="202792" x="6038850" y="3333750"/>
          <p14:tracePt t="202804" x="6065838" y="3324225"/>
          <p14:tracePt t="202808" x="6138863" y="3314700"/>
          <p14:tracePt t="202820" x="6238875" y="3287713"/>
          <p14:tracePt t="202824" x="6403975" y="3241675"/>
          <p14:tracePt t="202837" x="6567488" y="3195638"/>
          <p14:tracePt t="202840" x="6723063" y="3168650"/>
          <p14:tracePt t="202852" x="6851650" y="3151188"/>
          <p14:tracePt t="202856" x="6961188" y="3132138"/>
          <p14:tracePt t="202916" x="6961188" y="3141663"/>
          <p14:tracePt t="202920" x="6961188" y="3151188"/>
          <p14:tracePt t="202934" x="6961188" y="3159125"/>
          <p14:tracePt t="202949" x="6961188" y="3168650"/>
          <p14:tracePt t="202966" x="6961188" y="3178175"/>
          <p14:tracePt t="202983" x="6961188" y="3187700"/>
          <p14:tracePt t="202986" x="6951663" y="3195638"/>
          <p14:tracePt t="203001" x="6924675" y="3260725"/>
          <p14:tracePt t="203015" x="6915150" y="3297238"/>
          <p14:tracePt t="203017" x="6842125" y="3397250"/>
          <p14:tracePt t="203028" x="6732588" y="3533775"/>
          <p14:tracePt t="203033" x="6559550" y="3752850"/>
          <p14:tracePt t="203044" x="6184900" y="4173538"/>
          <p14:tracePt t="203049" x="5745163" y="4638675"/>
          <p14:tracePt t="203060" x="5260975" y="5141913"/>
          <p14:tracePt t="203066" x="4722813" y="5653088"/>
          <p14:tracePt t="203076" x="4183063" y="6173788"/>
          <p14:tracePt t="203081" x="3644900" y="6656388"/>
          <p14:tracePt t="203959" x="0" y="0"/>
        </p14:tracePtLst>
        <p14:tracePtLst>
          <p14:tracePt t="213366" x="3257550" y="6210300"/>
          <p14:tracePt t="213415" x="2859088" y="6656388"/>
          <p14:tracePt t="213426" x="2859088" y="6546850"/>
          <p14:tracePt t="213431" x="2859088" y="6456363"/>
          <p14:tracePt t="213442" x="2849563" y="6400800"/>
          <p14:tracePt t="213448" x="2849563" y="6383338"/>
          <p14:tracePt t="213482" x="2841625" y="6373813"/>
          <p14:tracePt t="213490" x="2805113" y="6373813"/>
          <p14:tracePt t="213499" x="2795588" y="6364288"/>
          <p14:tracePt t="213506" x="2749550" y="6356350"/>
          <p14:tracePt t="213510" x="2713038" y="6337300"/>
          <p14:tracePt t="213522" x="2686050" y="6319838"/>
          <p14:tracePt t="213526" x="2640013" y="6291263"/>
          <p14:tracePt t="213538" x="2593975" y="6254750"/>
          <p14:tracePt t="213542" x="2593975" y="6237288"/>
          <p14:tracePt t="213554" x="2576513" y="6210300"/>
          <p14:tracePt t="213561" x="2540000" y="6173788"/>
          <p14:tracePt t="213571" x="2520950" y="6145213"/>
          <p14:tracePt t="213574" x="2511425" y="6108700"/>
          <p14:tracePt t="213586" x="2474913" y="6035675"/>
          <p14:tracePt t="213590" x="2457450" y="6008688"/>
          <p14:tracePt t="213602" x="2438400" y="5981700"/>
          <p14:tracePt t="213606" x="2393950" y="5935663"/>
          <p14:tracePt t="213619" x="2384425" y="5926138"/>
          <p14:tracePt t="213622" x="2374900" y="5918200"/>
          <p14:tracePt t="213650" x="2365375" y="5918200"/>
          <p14:tracePt t="213654" x="2357438" y="5918200"/>
          <p14:tracePt t="213667" x="2347913" y="5935663"/>
          <p14:tracePt t="213670" x="2338388" y="5954713"/>
          <p14:tracePt t="213683" x="2328863" y="5972175"/>
          <p14:tracePt t="213686" x="2320925" y="5999163"/>
          <p14:tracePt t="213699" x="2292350" y="6027738"/>
          <p14:tracePt t="213702" x="2292350" y="6035675"/>
          <p14:tracePt t="213716" x="2292350" y="6045200"/>
          <p14:tracePt t="213718" x="2292350" y="6054725"/>
          <p14:tracePt t="213797" x="2284413" y="6054725"/>
          <p14:tracePt t="213799" x="2274888" y="6054725"/>
          <p14:tracePt t="213810" x="2265363" y="6054725"/>
          <p14:tracePt t="213842" x="2255838" y="6054725"/>
          <p14:tracePt t="213925" x="2274888" y="6035675"/>
          <p14:tracePt t="213929" x="2292350" y="6027738"/>
          <p14:tracePt t="213940" x="2320925" y="5999163"/>
          <p14:tracePt t="213946" x="2357438" y="5962650"/>
          <p14:tracePt t="213956" x="2374900" y="5945188"/>
          <p14:tracePt t="213960" x="2411413" y="5918200"/>
          <p14:tracePt t="213972" x="2438400" y="5899150"/>
          <p14:tracePt t="213976" x="2447925" y="5889625"/>
          <p14:tracePt t="213988" x="2466975" y="5872163"/>
          <p14:tracePt t="213992" x="2474913" y="5862638"/>
          <p14:tracePt t="214004" x="2474913" y="5853113"/>
          <p14:tracePt t="214008" x="2484438" y="5853113"/>
          <p14:tracePt t="214020" x="2493963" y="5853113"/>
          <p14:tracePt t="214037" x="2520950" y="5843588"/>
          <p14:tracePt t="214040" x="2566988" y="5835650"/>
          <p14:tracePt t="214052" x="2603500" y="5826125"/>
          <p14:tracePt t="214056" x="2649538" y="5826125"/>
          <p14:tracePt t="214068" x="2686050" y="5826125"/>
          <p14:tracePt t="214072" x="2695575" y="5826125"/>
          <p14:tracePt t="214084" x="2713038" y="5826125"/>
          <p14:tracePt t="214089" x="2722563" y="5826125"/>
          <p14:tracePt t="214152" x="2686050" y="5826125"/>
          <p14:tracePt t="214166" x="2603500" y="5826125"/>
          <p14:tracePt t="214169" x="2484438" y="5853113"/>
          <p14:tracePt t="214181" x="2357438" y="5881688"/>
          <p14:tracePt t="214185" x="2211388" y="5918200"/>
          <p14:tracePt t="214197" x="2055813" y="5926138"/>
          <p14:tracePt t="214200" x="1890713" y="5945188"/>
          <p14:tracePt t="214215" x="1744663" y="5945188"/>
          <p14:tracePt t="214218" x="1654175" y="5945188"/>
          <p14:tracePt t="214229" x="1635125" y="5945188"/>
          <p14:tracePt t="216561" x="1662113" y="5945188"/>
          <p14:tracePt t="216576" x="1754188" y="5908675"/>
          <p14:tracePt t="216582" x="1873250" y="5872163"/>
          <p14:tracePt t="216592" x="2211388" y="5826125"/>
          <p14:tracePt t="216599" x="2740025" y="5780088"/>
          <p14:tracePt t="216608" x="3389313" y="5707063"/>
          <p14:tracePt t="216616" x="4229100" y="5534025"/>
          <p14:tracePt t="216625" x="5078413" y="5341938"/>
          <p14:tracePt t="216630" x="5854700" y="5141913"/>
          <p14:tracePt t="216640" x="6477000" y="5013325"/>
          <p14:tracePt t="216647" x="6915150" y="4903788"/>
          <p14:tracePt t="216657" x="7216775" y="4794250"/>
          <p14:tracePt t="216664" x="7489825" y="4702175"/>
          <p14:tracePt t="216672" x="7691438" y="4621213"/>
          <p14:tracePt t="216677" x="7847013" y="4538663"/>
          <p14:tracePt t="216688" x="7966075" y="4483100"/>
          <p14:tracePt t="216692" x="8056563" y="4456113"/>
          <p14:tracePt t="216704" x="8121650" y="4429125"/>
          <p14:tracePt t="216708" x="8185150" y="4392613"/>
          <p14:tracePt t="216720" x="8248650" y="4356100"/>
          <p14:tracePt t="216724" x="8312150" y="4329113"/>
          <p14:tracePt t="216736" x="8377238" y="4292600"/>
          <p14:tracePt t="216740" x="8413750" y="4246563"/>
          <p14:tracePt t="216752" x="8458200" y="4191000"/>
          <p14:tracePt t="216756" x="8523288" y="4154488"/>
          <p14:tracePt t="216768" x="8604250" y="4117975"/>
          <p14:tracePt t="216772" x="8669338" y="4073525"/>
          <p14:tracePt t="216784" x="8715375" y="4027488"/>
          <p14:tracePt t="216789" x="8715375" y="4017963"/>
          <p14:tracePt t="216800" x="8742363" y="4008438"/>
          <p14:tracePt t="216804" x="8751888" y="4000500"/>
          <p14:tracePt t="216818" x="8751888" y="3990975"/>
          <p14:tracePt t="216833" x="8751888" y="3981450"/>
          <p14:tracePt t="216836" x="8723313" y="3954463"/>
          <p14:tracePt t="216849" x="8659813" y="3935413"/>
          <p14:tracePt t="216853" x="8604250" y="3908425"/>
          <p14:tracePt t="216867" x="8567738" y="3898900"/>
          <p14:tracePt t="216868" x="8540750" y="3898900"/>
          <p14:tracePt t="216882" x="8504238" y="3898900"/>
          <p14:tracePt t="216885" x="8458200" y="3898900"/>
          <p14:tracePt t="216898" x="8450263" y="3889375"/>
          <p14:tracePt t="216914" x="8440738" y="3871913"/>
          <p14:tracePt t="216918" x="8440738" y="3852863"/>
          <p14:tracePt t="216930" x="8440738" y="3835400"/>
          <p14:tracePt t="216932" x="8440738" y="3816350"/>
          <p14:tracePt t="216964" x="8440738" y="3808413"/>
          <p14:tracePt t="217026" x="8440738" y="3798888"/>
          <p14:tracePt t="217042" x="8440738" y="3779838"/>
          <p14:tracePt t="217048" x="8440738" y="3771900"/>
          <p14:tracePt t="217058" x="8440738" y="3752850"/>
          <p14:tracePt t="217065" x="8440738" y="3735388"/>
          <p14:tracePt t="217075" x="8450263" y="3706813"/>
          <p14:tracePt t="217079" x="8450263" y="3679825"/>
          <p14:tracePt t="217090" x="8440738" y="3679825"/>
          <p14:tracePt t="217096" x="8440738" y="3670300"/>
          <p14:tracePt t="217170" x="8421688" y="3670300"/>
          <p14:tracePt t="217174" x="8413750" y="3670300"/>
          <p14:tracePt t="217186" x="8385175" y="3670300"/>
          <p14:tracePt t="217190" x="8331200" y="3662363"/>
          <p14:tracePt t="217202" x="8285163" y="3652838"/>
          <p14:tracePt t="217206" x="8258175" y="3643313"/>
          <p14:tracePt t="217219" x="8239125" y="3633788"/>
          <p14:tracePt t="217223" x="8221663" y="3616325"/>
          <p14:tracePt t="217266" x="8221663" y="3606800"/>
          <p14:tracePt t="217283" x="8221663" y="3597275"/>
          <p14:tracePt t="217346" x="8221663" y="3589338"/>
          <p14:tracePt t="217363" x="8221663" y="3570288"/>
          <p14:tracePt t="217366" x="8221663" y="3543300"/>
          <p14:tracePt t="217381" x="8221663" y="3516313"/>
          <p14:tracePt t="217384" x="8221663" y="3470275"/>
          <p14:tracePt t="217397" x="8221663" y="3443288"/>
          <p14:tracePt t="217400" x="8221663" y="3414713"/>
          <p14:tracePt t="217414" x="8221663" y="3397250"/>
          <p14:tracePt t="217415" x="8221663" y="3387725"/>
          <p14:tracePt t="217426" x="8221663" y="3378200"/>
          <p14:tracePt t="217443" x="8221663" y="3370263"/>
          <p14:tracePt t="217458" x="8221663" y="3351213"/>
          <p14:tracePt t="217464" x="8221663" y="3341688"/>
          <p14:tracePt t="217475" x="8221663" y="3324225"/>
          <p14:tracePt t="217481" x="8231188" y="3314700"/>
          <p14:tracePt t="217570" x="8221663" y="3314700"/>
          <p14:tracePt t="217574" x="8212138" y="3314700"/>
          <p14:tracePt t="217586" x="8194675" y="3314700"/>
          <p14:tracePt t="217590" x="8166100" y="3314700"/>
          <p14:tracePt t="217602" x="8121650" y="3341688"/>
          <p14:tracePt t="217606" x="8102600" y="3370263"/>
          <p14:tracePt t="217618" x="8066088" y="3378200"/>
          <p14:tracePt t="217622" x="8047038" y="3406775"/>
          <p14:tracePt t="217638" x="8029575" y="3424238"/>
          <p14:tracePt t="217640" x="8010525" y="3443288"/>
          <p14:tracePt t="217653" x="8010525" y="3451225"/>
          <p14:tracePt t="217666" x="8002588" y="3460750"/>
          <p14:tracePt t="217670" x="7993063" y="3460750"/>
          <p14:tracePt t="218484" x="8020050" y="3451225"/>
          <p14:tracePt t="218488" x="8029575" y="3451225"/>
          <p14:tracePt t="218500" x="8102600" y="3443288"/>
          <p14:tracePt t="218504" x="8185150" y="3433763"/>
          <p14:tracePt t="218516" x="8239125" y="3424238"/>
          <p14:tracePt t="218520" x="8304213" y="3406775"/>
          <p14:tracePt t="218534" x="8377238" y="3406775"/>
          <p14:tracePt t="218537" x="8450263" y="3406775"/>
          <p14:tracePt t="218550" x="8504238" y="3406775"/>
          <p14:tracePt t="218552" x="8550275" y="3406775"/>
          <p14:tracePt t="218567" x="8586788" y="3406775"/>
          <p14:tracePt t="218568" x="8596313" y="3406775"/>
          <p14:tracePt t="218582" x="8604250" y="3406775"/>
          <p14:tracePt t="218645" x="8613775" y="3406775"/>
          <p14:tracePt t="218648" x="8650288" y="3397250"/>
          <p14:tracePt t="218661" x="8686800" y="3397250"/>
          <p14:tracePt t="218666" x="8715375" y="3387725"/>
          <p14:tracePt t="218677" x="8769350" y="3387725"/>
          <p14:tracePt t="218682" x="8778875" y="3387725"/>
          <p14:tracePt t="218804" x="8759825" y="3387725"/>
          <p14:tracePt t="218821" x="8696325" y="3387725"/>
          <p14:tracePt t="218824" x="8586788" y="3387725"/>
          <p14:tracePt t="218837" x="8458200" y="3387725"/>
          <p14:tracePt t="218840" x="8331200" y="3387725"/>
          <p14:tracePt t="218853" x="8185150" y="3397250"/>
          <p14:tracePt t="218857" x="8056563" y="3397250"/>
          <p14:tracePt t="218868" x="7966075" y="3397250"/>
          <p14:tracePt t="218882" x="7874000" y="3397250"/>
          <p14:tracePt t="218886" x="7864475" y="3397250"/>
          <p14:tracePt t="218965" x="7883525" y="3387725"/>
          <p14:tracePt t="218968" x="7910513" y="3387725"/>
          <p14:tracePt t="218981" x="7937500" y="3387725"/>
          <p14:tracePt t="218984" x="7947025" y="3387725"/>
          <p14:tracePt t="218998" x="7956550" y="3387725"/>
          <p14:tracePt t="219015" x="7966075" y="3387725"/>
          <p14:tracePt t="219031" x="8002588" y="3378200"/>
          <p14:tracePt t="219033" x="8039100" y="3370263"/>
          <p14:tracePt t="219046" x="8085138" y="3370263"/>
          <p14:tracePt t="219048" x="8139113" y="3370263"/>
          <p14:tracePt t="219061" x="8194675" y="3370263"/>
          <p14:tracePt t="219066" x="8231188" y="3370263"/>
          <p14:tracePt t="219076" x="8304213" y="3370263"/>
          <p14:tracePt t="219081" x="8377238" y="3370263"/>
          <p14:tracePt t="219092" x="8450263" y="3370263"/>
          <p14:tracePt t="219097" x="8523288" y="3370263"/>
          <p14:tracePt t="219108" x="8604250" y="3370263"/>
          <p14:tracePt t="219113" x="8659813" y="3370263"/>
          <p14:tracePt t="219124" x="8715375" y="3370263"/>
          <p14:tracePt t="219129" x="8759825" y="3378200"/>
          <p14:tracePt t="219140" x="8778875" y="3378200"/>
          <p14:tracePt t="219146" x="8796338" y="3378200"/>
          <p14:tracePt t="219156" x="8805863" y="3378200"/>
          <p14:tracePt t="219161" x="8805863" y="3387725"/>
          <p14:tracePt t="219445" x="8778875" y="3387725"/>
          <p14:tracePt t="219448" x="8769350" y="3387725"/>
          <p14:tracePt t="219461" x="8715375" y="3424238"/>
          <p14:tracePt t="219466" x="8686800" y="3424238"/>
          <p14:tracePt t="219477" x="8586788" y="3433763"/>
          <p14:tracePt t="219482" x="8494713" y="3443288"/>
          <p14:tracePt t="219493" x="8413750" y="3460750"/>
          <p14:tracePt t="219498" x="8358188" y="3460750"/>
          <p14:tracePt t="219508" x="8340725" y="3460750"/>
          <p14:tracePt t="219514" x="8312150" y="3460750"/>
          <p14:tracePt t="219620" x="8348663" y="3460750"/>
          <p14:tracePt t="219624" x="8413750" y="3406775"/>
          <p14:tracePt t="219637" x="8440738" y="3397250"/>
          <p14:tracePt t="219640" x="8494713" y="3370263"/>
          <p14:tracePt t="219652" x="8577263" y="3360738"/>
          <p14:tracePt t="219656" x="8650288" y="3341688"/>
          <p14:tracePt t="219668" x="8732838" y="3333750"/>
          <p14:tracePt t="219672" x="8788400" y="3324225"/>
          <p14:tracePt t="219685" x="8851900" y="3297238"/>
          <p14:tracePt t="219688" x="8905875" y="3287713"/>
          <p14:tracePt t="219701" x="8951913" y="3278188"/>
          <p14:tracePt t="219705" x="8997950" y="3278188"/>
          <p14:tracePt t="219716" x="9034463" y="3278188"/>
          <p14:tracePt t="219720" x="9051925" y="3278188"/>
          <p14:tracePt t="219732" x="9061450" y="3278188"/>
          <p14:tracePt t="220078" x="9051925" y="3278188"/>
          <p14:tracePt t="220082" x="9043988" y="3278188"/>
          <p14:tracePt t="220095" x="9015413" y="3278188"/>
          <p14:tracePt t="220099" x="8997950" y="3278188"/>
          <p14:tracePt t="220951" x="8942388" y="3278188"/>
          <p14:tracePt t="220954" x="8934450" y="3278188"/>
          <p14:tracePt t="220966" x="8824913" y="3324225"/>
          <p14:tracePt t="220970" x="8723313" y="3360738"/>
          <p14:tracePt t="220983" x="8642350" y="3406775"/>
          <p14:tracePt t="220986" x="8577263" y="3433763"/>
          <p14:tracePt t="221000" x="8540750" y="3443288"/>
          <p14:tracePt t="221002" x="8494713" y="3460750"/>
          <p14:tracePt t="221015" x="8467725" y="3470275"/>
          <p14:tracePt t="221018" x="8404225" y="3497263"/>
          <p14:tracePt t="221031" x="8340725" y="3552825"/>
          <p14:tracePt t="221034" x="8239125" y="3589338"/>
          <p14:tracePt t="221048" x="8112125" y="3662363"/>
          <p14:tracePt t="221050" x="7937500" y="3743325"/>
          <p14:tracePt t="221064" x="7718425" y="3825875"/>
          <p14:tracePt t="221066" x="7499350" y="3954463"/>
          <p14:tracePt t="221080" x="7207250" y="4037013"/>
          <p14:tracePt t="221084" x="6978650" y="4100513"/>
          <p14:tracePt t="221098" x="6805613" y="4183063"/>
          <p14:tracePt t="221100" x="6669088" y="4237038"/>
          <p14:tracePt t="221114" x="6559550" y="4264025"/>
          <p14:tracePt t="221116" x="6477000" y="4292600"/>
          <p14:tracePt t="221129" x="6367463" y="4319588"/>
          <p14:tracePt t="221132" x="6248400" y="4365625"/>
          <p14:tracePt t="221148" x="6102350" y="4392613"/>
          <p14:tracePt t="221150" x="5910263" y="4475163"/>
          <p14:tracePt t="221162" x="5691188" y="4602163"/>
          <p14:tracePt t="221165" x="5489575" y="4684713"/>
          <p14:tracePt t="221177" x="5334000" y="4748213"/>
          <p14:tracePt t="221181" x="5170488" y="4775200"/>
          <p14:tracePt t="221192" x="5005388" y="4775200"/>
          <p14:tracePt t="221197" x="4859338" y="4794250"/>
          <p14:tracePt t="221208" x="4732338" y="4821238"/>
          <p14:tracePt t="221214" x="4594225" y="4848225"/>
          <p14:tracePt t="221224" x="4467225" y="4867275"/>
          <p14:tracePt t="221229" x="4338638" y="4913313"/>
          <p14:tracePt t="221240" x="4238625" y="4967288"/>
          <p14:tracePt t="221245" x="4102100" y="5022850"/>
          <p14:tracePt t="221256" x="3927475" y="5122863"/>
          <p14:tracePt t="221261" x="3727450" y="5205413"/>
          <p14:tracePt t="221272" x="3562350" y="5268913"/>
          <p14:tracePt t="221278" x="3425825" y="5324475"/>
          <p14:tracePt t="221288" x="3325813" y="5368925"/>
          <p14:tracePt t="221292" x="3252788" y="5397500"/>
          <p14:tracePt t="221304" x="3151188" y="5434013"/>
          <p14:tracePt t="221308" x="3051175" y="5478463"/>
          <p14:tracePt t="221321" x="2951163" y="5534025"/>
          <p14:tracePt t="221324" x="2813050" y="5607050"/>
          <p14:tracePt t="221336" x="2703513" y="5680075"/>
          <p14:tracePt t="221341" x="2603500" y="5743575"/>
          <p14:tracePt t="221352" x="2520950" y="5799138"/>
          <p14:tracePt t="221356" x="2447925" y="5843588"/>
          <p14:tracePt t="221368" x="2447925" y="5853113"/>
          <p14:tracePt t="221372" x="2401888" y="5872163"/>
          <p14:tracePt t="221384" x="2374900" y="5899150"/>
          <p14:tracePt t="221388" x="2357438" y="5918200"/>
          <p14:tracePt t="221401" x="2328863" y="5945188"/>
          <p14:tracePt t="221404" x="2292350" y="5981700"/>
          <p14:tracePt t="221416" x="2284413" y="5999163"/>
          <p14:tracePt t="221420" x="2247900" y="6045200"/>
          <p14:tracePt t="221433" x="2201863" y="6072188"/>
          <p14:tracePt t="221436" x="2174875" y="6108700"/>
          <p14:tracePt t="221448" x="2109788" y="6145213"/>
          <p14:tracePt t="221452" x="2073275" y="6164263"/>
          <p14:tracePt t="221465" x="2063750" y="6173788"/>
          <p14:tracePt t="221482" x="2055813" y="6173788"/>
          <p14:tracePt t="221498" x="2055813" y="6181725"/>
          <p14:tracePt t="221513" x="2046288" y="6181725"/>
          <p14:tracePt t="221592" x="2036763" y="6181725"/>
          <p14:tracePt t="221596" x="2009775" y="6181725"/>
          <p14:tracePt t="221608" x="2000250" y="6191250"/>
          <p14:tracePt t="221612" x="1990725" y="6191250"/>
          <p14:tracePt t="221629" x="1963738" y="6200775"/>
          <p14:tracePt t="221640" x="1954213" y="6200775"/>
          <p14:tracePt t="221645" x="1946275" y="6200775"/>
          <p14:tracePt t="221656" x="1936750" y="6200775"/>
          <p14:tracePt t="221720" x="1927225" y="6200775"/>
          <p14:tracePt t="221736" x="1909763" y="6200775"/>
          <p14:tracePt t="221740" x="1890713" y="6191250"/>
          <p14:tracePt t="221784" x="1881188" y="6173788"/>
          <p14:tracePt t="221788" x="1881188" y="6164263"/>
          <p14:tracePt t="221992" x="1890713" y="6164263"/>
          <p14:tracePt t="221996" x="1900238" y="6164263"/>
          <p14:tracePt t="222008" x="1946275" y="6164263"/>
          <p14:tracePt t="222014" x="1990725" y="6154738"/>
          <p14:tracePt t="222024" x="2009775" y="6154738"/>
          <p14:tracePt t="222029" x="2027238" y="6154738"/>
          <p14:tracePt t="222072" x="2046288" y="6154738"/>
          <p14:tracePt t="222077" x="2055813" y="6154738"/>
          <p14:tracePt t="222088" x="2063750" y="6154738"/>
          <p14:tracePt t="222092" x="2092325" y="6154738"/>
          <p14:tracePt t="222104" x="2100263" y="6154738"/>
          <p14:tracePt t="222108" x="2109788" y="6154738"/>
          <p14:tracePt t="222168" x="2119313" y="6154738"/>
          <p14:tracePt t="222172" x="2128838" y="6154738"/>
          <p14:tracePt t="222184" x="2146300" y="6154738"/>
          <p14:tracePt t="222188" x="2155825" y="6154738"/>
          <p14:tracePt t="222200" x="2174875" y="6154738"/>
          <p14:tracePt t="222216" x="2182813" y="6154738"/>
          <p14:tracePt t="223058" x="2174875" y="6127750"/>
          <p14:tracePt t="223062" x="2174875" y="6118225"/>
          <p14:tracePt t="223074" x="2174875" y="6091238"/>
          <p14:tracePt t="223080" x="2174875" y="6064250"/>
          <p14:tracePt t="223090" x="2174875" y="6008688"/>
          <p14:tracePt t="223096" x="2146300" y="5945188"/>
          <p14:tracePt t="223106" x="2119313" y="5899150"/>
          <p14:tracePt t="223111" x="2100263" y="5853113"/>
          <p14:tracePt t="223123" x="2073275" y="5799138"/>
          <p14:tracePt t="223128" x="2046288" y="5762625"/>
          <p14:tracePt t="223138" x="2009775" y="5734050"/>
          <p14:tracePt t="223143" x="1982788" y="5697538"/>
          <p14:tracePt t="223154" x="1946275" y="5680075"/>
          <p14:tracePt t="223158" x="1909763" y="5661025"/>
          <p14:tracePt t="223170" x="1900238" y="5661025"/>
          <p14:tracePt t="223174" x="1881188" y="5643563"/>
          <p14:tracePt t="223186" x="1854200" y="5634038"/>
          <p14:tracePt t="223190" x="1844675" y="5634038"/>
          <p14:tracePt t="223203" x="1844675" y="5624513"/>
          <p14:tracePt t="223218" x="1844675" y="5616575"/>
          <p14:tracePt t="223222" x="1836738" y="5607050"/>
          <p14:tracePt t="223234" x="1817688" y="5607050"/>
          <p14:tracePt t="223238" x="1808163" y="5607050"/>
          <p14:tracePt t="223250" x="1800225" y="5597525"/>
          <p14:tracePt t="223267" x="1800225" y="5588000"/>
          <p14:tracePt t="223283" x="1800225" y="5561013"/>
          <p14:tracePt t="223298" x="1800225" y="5551488"/>
          <p14:tracePt t="223302" x="1800225" y="5543550"/>
          <p14:tracePt t="223315" x="1808163" y="5543550"/>
          <p14:tracePt t="223347" x="1817688" y="5543550"/>
          <p14:tracePt t="223363" x="1827213" y="5534025"/>
          <p14:tracePt t="223367" x="1844675" y="5514975"/>
          <p14:tracePt t="223382" x="1863725" y="5497513"/>
          <p14:tracePt t="223383" x="1881188" y="5478463"/>
          <p14:tracePt t="223398" x="1936750" y="5397500"/>
          <p14:tracePt t="223414" x="1954213" y="5387975"/>
          <p14:tracePt t="223416" x="1963738" y="5368925"/>
          <p14:tracePt t="223428" x="1973263" y="5351463"/>
          <p14:tracePt t="223433" x="1982788" y="5341938"/>
          <p14:tracePt t="223444" x="1990725" y="5341938"/>
          <p14:tracePt t="223448" x="2000250" y="5314950"/>
          <p14:tracePt t="223458" x="2000250" y="5305425"/>
          <p14:tracePt t="223463" x="2000250" y="5295900"/>
          <p14:tracePt t="223475" x="2000250" y="5268913"/>
          <p14:tracePt t="223479" x="2000250" y="5259388"/>
          <p14:tracePt t="223490" x="2000250" y="5251450"/>
          <p14:tracePt t="223586" x="2000250" y="5241925"/>
          <p14:tracePt t="223590" x="2000250" y="5222875"/>
          <p14:tracePt t="223602" x="2000250" y="5214938"/>
          <p14:tracePt t="223606" x="2000250" y="5205413"/>
          <p14:tracePt t="223618" x="2000250" y="5195888"/>
          <p14:tracePt t="223670" x="1982788" y="5222875"/>
          <p14:tracePt t="223683" x="1927225" y="5259388"/>
          <p14:tracePt t="223687" x="1900238" y="5278438"/>
          <p14:tracePt t="223699" x="1854200" y="5324475"/>
          <p14:tracePt t="223702" x="1790700" y="5397500"/>
          <p14:tracePt t="223717" x="1717675" y="5478463"/>
          <p14:tracePt t="223720" x="1635125" y="5551488"/>
          <p14:tracePt t="223732" x="1579563" y="5616575"/>
          <p14:tracePt t="223734" x="1535113" y="5653088"/>
          <p14:tracePt t="223748" x="1516063" y="5670550"/>
          <p14:tracePt t="223751" x="1506538" y="5689600"/>
          <p14:tracePt t="223767" x="1489075" y="5697538"/>
          <p14:tracePt t="223781" x="1479550" y="5707063"/>
          <p14:tracePt t="224166" x="1498600" y="5707063"/>
          <p14:tracePt t="224169" x="1506538" y="5707063"/>
          <p14:tracePt t="224181" x="1543050" y="5697538"/>
          <p14:tracePt t="224184" x="1562100" y="5689600"/>
          <p14:tracePt t="224197" x="1589088" y="5670550"/>
          <p14:tracePt t="224200" x="1608138" y="5661025"/>
          <p14:tracePt t="224215" x="1635125" y="5653088"/>
          <p14:tracePt t="224216" x="1654175" y="5634038"/>
          <p14:tracePt t="224230" x="1681163" y="5624513"/>
          <p14:tracePt t="224233" x="1708150" y="5624513"/>
          <p14:tracePt t="224248" x="1754188" y="5624513"/>
          <p14:tracePt t="224251" x="1781175" y="5624513"/>
          <p14:tracePt t="224263" x="1817688" y="5624513"/>
          <p14:tracePt t="224264" x="1854200" y="5624513"/>
          <p14:tracePt t="224281" x="1946275" y="5616575"/>
          <p14:tracePt t="224292" x="1990725" y="5588000"/>
          <p14:tracePt t="224297" x="2036763" y="5570538"/>
          <p14:tracePt t="224309" x="2063750" y="5561013"/>
          <p14:tracePt t="224313" x="2109788" y="5551488"/>
          <p14:tracePt t="224324" x="2136775" y="5543550"/>
          <p14:tracePt t="224331" x="2182813" y="5524500"/>
          <p14:tracePt t="224340" x="2211388" y="5514975"/>
          <p14:tracePt t="224346" x="2219325" y="5514975"/>
          <p14:tracePt t="224356" x="2219325" y="5507038"/>
          <p14:tracePt t="224452" x="2238375" y="5497513"/>
          <p14:tracePt t="224456" x="2265363" y="5461000"/>
          <p14:tracePt t="224468" x="2301875" y="5414963"/>
          <p14:tracePt t="224472" x="2338388" y="5368925"/>
          <p14:tracePt t="224484" x="2357438" y="5332413"/>
          <p14:tracePt t="224489" x="2393950" y="5287963"/>
          <p14:tracePt t="224501" x="2411413" y="5268913"/>
          <p14:tracePt t="224504" x="2420938" y="5241925"/>
          <p14:tracePt t="224517" x="2420938" y="5232400"/>
          <p14:tracePt t="224629" x="2411413" y="5232400"/>
          <p14:tracePt t="224632" x="2411413" y="5241925"/>
          <p14:tracePt t="225028" x="2430463" y="5268913"/>
          <p14:tracePt t="225032" x="2438400" y="5278438"/>
          <p14:tracePt t="225045" x="2438400" y="5287963"/>
          <p14:tracePt t="225061" x="2447925" y="5305425"/>
          <p14:tracePt t="225065" x="2447925" y="5314950"/>
          <p14:tracePt t="225078" x="2447925" y="5324475"/>
          <p14:tracePt t="225097" x="2447925" y="5332413"/>
          <p14:tracePt t="225100" x="2447925" y="5341938"/>
          <p14:tracePt t="225108" x="2447925" y="5351463"/>
          <p14:tracePt t="225124" x="2457450" y="5351463"/>
          <p14:tracePt t="225129" x="2457450" y="5360988"/>
          <p14:tracePt t="225140" x="2457450" y="5397500"/>
          <p14:tracePt t="225146" x="2466975" y="5414963"/>
          <p14:tracePt t="225156" x="2474913" y="5441950"/>
          <p14:tracePt t="225161" x="2484438" y="5441950"/>
          <p14:tracePt t="225172" x="2484438" y="5451475"/>
          <p14:tracePt t="225178" x="2484438" y="5461000"/>
          <p14:tracePt t="225253" x="2484438" y="5451475"/>
          <p14:tracePt t="225256" x="2484438" y="5441950"/>
          <p14:tracePt t="225268" x="2484438" y="5434013"/>
          <p14:tracePt t="225284" x="2493963" y="5434013"/>
          <p14:tracePt t="225300" x="2493963" y="5441950"/>
          <p14:tracePt t="225317" x="2503488" y="5451475"/>
          <p14:tracePt t="225320" x="2511425" y="5470525"/>
          <p14:tracePt t="225336" x="2511425" y="5478463"/>
          <p14:tracePt t="225351" x="2520950" y="5497513"/>
          <p14:tracePt t="225353" x="2520950" y="5507038"/>
          <p14:tracePt t="225367" x="2520950" y="5514975"/>
          <p14:tracePt t="225368" x="2530475" y="5524500"/>
          <p14:tracePt t="226984" x="2557463" y="5551488"/>
          <p14:tracePt t="226988" x="2566988" y="5561013"/>
          <p14:tracePt t="227000" x="2613025" y="5607050"/>
          <p14:tracePt t="227004" x="2649538" y="5634038"/>
          <p14:tracePt t="227016" x="2749550" y="5707063"/>
          <p14:tracePt t="227020" x="2849563" y="5780088"/>
          <p14:tracePt t="227033" x="2968625" y="5853113"/>
          <p14:tracePt t="227036" x="3051175" y="5908675"/>
          <p14:tracePt t="227049" x="3170238" y="5981700"/>
          <p14:tracePt t="227052" x="3325813" y="6054725"/>
          <p14:tracePt t="227066" x="3489325" y="6118225"/>
          <p14:tracePt t="227068" x="3681413" y="6181725"/>
          <p14:tracePt t="227081" x="3863975" y="6227763"/>
          <p14:tracePt t="227084" x="4029075" y="6273800"/>
          <p14:tracePt t="227098" x="4146550" y="6300788"/>
          <p14:tracePt t="227100" x="4219575" y="6319838"/>
          <p14:tracePt t="227113" x="4229100" y="6319838"/>
          <p14:tracePt t="227116" x="4238625" y="6319838"/>
          <p14:tracePt t="227192" x="4292600" y="6356350"/>
          <p14:tracePt t="227196" x="4330700" y="6400800"/>
          <p14:tracePt t="227209" x="4375150" y="6429375"/>
          <p14:tracePt t="227212" x="4448175" y="6465888"/>
          <p14:tracePt t="227224" x="4549775" y="6529388"/>
          <p14:tracePt t="227229" x="4667250" y="6583363"/>
          <p14:tracePt t="227240" x="4768850" y="6656388"/>
          <p14:tracePt t="227246" x="4851400" y="6692900"/>
          <p14:tracePt t="227256" x="4914900" y="6721475"/>
          <p14:tracePt t="227262" x="4932363" y="6721475"/>
          <p14:tracePt t="227272" x="4951413" y="6729413"/>
          <p14:tracePt t="227277" x="4968875" y="6738938"/>
          <p14:tracePt t="227288" x="4978400" y="6748463"/>
          <p14:tracePt t="227296" x="4987925" y="6757988"/>
          <p14:tracePt t="227305" x="4997450" y="6757988"/>
          <p14:tracePt t="227309" x="5005388" y="6757988"/>
          <p14:tracePt t="227320" x="5024438" y="6757988"/>
          <p14:tracePt t="227324" x="5033963" y="6757988"/>
          <p14:tracePt t="227336" x="5041900" y="6765925"/>
          <p14:tracePt t="227340" x="5060950" y="6765925"/>
          <p14:tracePt t="227356" x="5070475" y="6775450"/>
          <p14:tracePt t="227368" x="5078413" y="6775450"/>
          <p14:tracePt t="227372" x="5087938" y="6775450"/>
          <p14:tracePt t="227384" x="5097463" y="6775450"/>
          <p14:tracePt t="227400" x="5106988" y="6775450"/>
          <p14:tracePt t="227404" x="5114925" y="6775450"/>
          <p14:tracePt t="227416" x="5124450" y="6775450"/>
          <p14:tracePt t="227420" x="5143500" y="6784975"/>
          <p14:tracePt t="227433" x="5160963" y="6784975"/>
          <p14:tracePt t="227436" x="5170488" y="6784975"/>
          <p14:tracePt t="227449" x="5180013" y="6794500"/>
          <p14:tracePt t="227452" x="5187950" y="6794500"/>
          <p14:tracePt t="227465" x="5207000" y="6811963"/>
          <p14:tracePt t="227468" x="5216525" y="6821488"/>
          <p14:tracePt t="227480" x="5224463" y="6831013"/>
          <p14:tracePt t="228035" x="0" y="0"/>
        </p14:tracePtLst>
        <p14:tracePtLst>
          <p14:tracePt t="229336" x="3302000" y="6140450"/>
          <p14:tracePt t="229417" x="3187700" y="6638925"/>
          <p14:tracePt t="229430" x="3398838" y="6465888"/>
          <p14:tracePt t="229433" x="3671888" y="6254750"/>
          <p14:tracePt t="229447" x="4000500" y="6035675"/>
          <p14:tracePt t="229449" x="4394200" y="5853113"/>
          <p14:tracePt t="229462" x="4887913" y="5653088"/>
          <p14:tracePt t="229465" x="5462588" y="5414963"/>
          <p14:tracePt t="229478" x="6129338" y="5232400"/>
          <p14:tracePt t="229481" x="6796088" y="5013325"/>
          <p14:tracePt t="229497" x="7893050" y="4611688"/>
          <p14:tracePt t="229509" x="8304213" y="4475163"/>
          <p14:tracePt t="229514" x="8513763" y="4383088"/>
          <p14:tracePt t="229525" x="8642350" y="4329113"/>
          <p14:tracePt t="229530" x="8723313" y="4283075"/>
          <p14:tracePt t="229540" x="8769350" y="4264025"/>
          <p14:tracePt t="229548" x="8788400" y="4256088"/>
          <p14:tracePt t="229556" x="8805863" y="4237038"/>
          <p14:tracePt t="229564" x="8832850" y="4227513"/>
          <p14:tracePt t="229572" x="8861425" y="4191000"/>
          <p14:tracePt t="229578" x="8888413" y="4164013"/>
          <p14:tracePt t="229588" x="8924925" y="4146550"/>
          <p14:tracePt t="229593" x="8961438" y="4110038"/>
          <p14:tracePt t="229604" x="9015413" y="4044950"/>
          <p14:tracePt t="229608" x="9051925" y="4000500"/>
          <p14:tracePt t="229620" x="9070975" y="3971925"/>
          <p14:tracePt t="229624" x="9080500" y="3935413"/>
          <p14:tracePt t="229637" x="9107488" y="3889375"/>
          <p14:tracePt t="229784" x="9034463" y="3387725"/>
          <p14:tracePt t="229796" x="8961438" y="3387725"/>
          <p14:tracePt t="229800" x="8888413" y="3387725"/>
          <p14:tracePt t="229813" x="8815388" y="3387725"/>
          <p14:tracePt t="229816" x="8742363" y="3387725"/>
          <p14:tracePt t="229829" x="8659813" y="3387725"/>
          <p14:tracePt t="229832" x="8604250" y="3387725"/>
          <p14:tracePt t="229848" x="8550275" y="3387725"/>
          <p14:tracePt t="229849" x="8513763" y="3387725"/>
          <p14:tracePt t="229866" x="8486775" y="3387725"/>
          <p14:tracePt t="229885" x="8477250" y="3387725"/>
          <p14:tracePt t="229894" x="8467725" y="3387725"/>
          <p14:tracePt t="229940" x="8458200" y="3387725"/>
          <p14:tracePt t="229961" x="8440738" y="3387725"/>
          <p14:tracePt t="229972" x="8413750" y="3387725"/>
          <p14:tracePt t="229976" x="8377238" y="3387725"/>
          <p14:tracePt t="229988" x="8348663" y="3387725"/>
          <p14:tracePt t="229993" x="8312150" y="3387725"/>
          <p14:tracePt t="230005" x="8294688" y="3387725"/>
          <p14:tracePt t="230009" x="8267700" y="3387725"/>
          <p14:tracePt t="230020" x="8248650" y="3387725"/>
          <p14:tracePt t="230024" x="8239125" y="3387725"/>
          <p14:tracePt t="230373" x="8231188" y="3387725"/>
          <p14:tracePt t="230389" x="8221663" y="3387725"/>
          <p14:tracePt t="230516" x="8212138" y="3387725"/>
          <p14:tracePt t="230520" x="8202613" y="3387725"/>
          <p14:tracePt t="230532" x="8194675" y="3387725"/>
          <p14:tracePt t="230628" x="8175625" y="3406775"/>
          <p14:tracePt t="230632" x="8166100" y="3406775"/>
          <p14:tracePt t="230646" x="8148638" y="3406775"/>
          <p14:tracePt t="230649" x="8139113" y="3406775"/>
          <p14:tracePt t="231734" x="8166100" y="3406775"/>
          <p14:tracePt t="231738" x="8239125" y="3406775"/>
          <p14:tracePt t="231750" x="8367713" y="3406775"/>
          <p14:tracePt t="231754" x="8477250" y="3406775"/>
          <p14:tracePt t="231766" x="8586788" y="3406775"/>
          <p14:tracePt t="231770" x="8659813" y="3406775"/>
          <p14:tracePt t="231782" x="8732838" y="3406775"/>
          <p14:tracePt t="231786" x="8805863" y="3406775"/>
          <p14:tracePt t="231799" x="8861425" y="3406775"/>
          <p14:tracePt t="231802" x="8905875" y="3406775"/>
          <p14:tracePt t="231815" x="8942388" y="3406775"/>
          <p14:tracePt t="231819" x="8961438" y="3406775"/>
          <p14:tracePt t="231896" x="8970963" y="3406775"/>
          <p14:tracePt t="231913" x="8978900" y="3406775"/>
          <p14:tracePt t="239200" x="8942388" y="3414713"/>
          <p14:tracePt t="239207" x="8934450" y="3414713"/>
          <p14:tracePt t="239216" x="8832850" y="3433763"/>
          <p14:tracePt t="239220" x="8732838" y="3460750"/>
          <p14:tracePt t="239232" x="8642350" y="3487738"/>
          <p14:tracePt t="239236" x="8540750" y="3516313"/>
          <p14:tracePt t="239249" x="8440738" y="3560763"/>
          <p14:tracePt t="239252" x="8331200" y="3616325"/>
          <p14:tracePt t="239264" x="8194675" y="3643313"/>
          <p14:tracePt t="239268" x="8066088" y="3662363"/>
          <p14:tracePt t="239280" x="7956550" y="3706813"/>
          <p14:tracePt t="239284" x="7856538" y="3762375"/>
          <p14:tracePt t="239297" x="7764463" y="3835400"/>
          <p14:tracePt t="239301" x="7681913" y="3898900"/>
          <p14:tracePt t="239313" x="7618413" y="3971925"/>
          <p14:tracePt t="239317" x="7545388" y="4054475"/>
          <p14:tracePt t="239329" x="7481888" y="4137025"/>
          <p14:tracePt t="239332" x="7416800" y="4237038"/>
          <p14:tracePt t="239347" x="7380288" y="4356100"/>
          <p14:tracePt t="239348" x="7335838" y="4446588"/>
          <p14:tracePt t="239362" x="7289800" y="4565650"/>
          <p14:tracePt t="239364" x="7262813" y="4657725"/>
          <p14:tracePt t="239378" x="7234238" y="4757738"/>
          <p14:tracePt t="239381" x="7180263" y="4840288"/>
          <p14:tracePt t="239393" x="7134225" y="4903788"/>
          <p14:tracePt t="239397" x="7061200" y="4976813"/>
          <p14:tracePt t="239412" x="6878638" y="5086350"/>
          <p14:tracePt t="239426" x="6815138" y="5122863"/>
          <p14:tracePt t="239431" x="6750050" y="5159375"/>
          <p14:tracePt t="239441" x="6732588" y="5168900"/>
          <p14:tracePt t="239445" x="6723063" y="5168900"/>
          <p14:tracePt t="239456" x="6705600" y="5178425"/>
          <p14:tracePt t="239462" x="6686550" y="5214938"/>
          <p14:tracePt t="239472" x="6669088" y="5241925"/>
          <p14:tracePt t="239479" x="6650038" y="5268913"/>
          <p14:tracePt t="239489" x="6623050" y="5314950"/>
          <p14:tracePt t="239494" x="6586538" y="5378450"/>
          <p14:tracePt t="239504" x="6550025" y="5441950"/>
          <p14:tracePt t="239512" x="6523038" y="5507038"/>
          <p14:tracePt t="239520" x="6503988" y="5570538"/>
          <p14:tracePt t="239530" x="6486525" y="5624513"/>
          <p14:tracePt t="239536" x="6457950" y="5707063"/>
          <p14:tracePt t="239541" x="6448425" y="5780088"/>
          <p14:tracePt t="239552" x="6430963" y="5872163"/>
          <p14:tracePt t="239557" x="6403975" y="5972175"/>
          <p14:tracePt t="239568" x="6394450" y="6045200"/>
          <p14:tracePt t="239572" x="6384925" y="6127750"/>
          <p14:tracePt t="239584" x="6357938" y="6200775"/>
          <p14:tracePt t="239588" x="6330950" y="6283325"/>
          <p14:tracePt t="239600" x="6302375" y="6364288"/>
          <p14:tracePt t="239604" x="6275388" y="6456363"/>
          <p14:tracePt t="239616" x="6248400" y="6556375"/>
          <p14:tracePt t="239620" x="6202363" y="6656388"/>
          <p14:tracePt t="239632" x="6165850" y="6765925"/>
          <p14:tracePt t="240418" x="0" y="0"/>
        </p14:tracePtLst>
        <p14:tracePtLst>
          <p14:tracePt t="252710" x="3352800" y="6197600"/>
          <p14:tracePt t="252761" x="2759075" y="6575425"/>
          <p14:tracePt t="252770" x="2722563" y="6429375"/>
          <p14:tracePt t="252778" x="2676525" y="6254750"/>
          <p14:tracePt t="252786" x="2649538" y="6127750"/>
          <p14:tracePt t="252793" x="2620963" y="6008688"/>
          <p14:tracePt t="252802" x="2593975" y="5918200"/>
          <p14:tracePt t="252808" x="2566988" y="5816600"/>
          <p14:tracePt t="252826" x="2557463" y="5799138"/>
          <p14:tracePt t="252835" x="2547938" y="5780088"/>
          <p14:tracePt t="252839" x="2547938" y="5762625"/>
          <p14:tracePt t="252850" x="2547938" y="5743575"/>
          <p14:tracePt t="252855" x="2547938" y="5734050"/>
          <p14:tracePt t="252866" x="2547938" y="5726113"/>
          <p14:tracePt t="253026" x="2530475" y="5726113"/>
          <p14:tracePt t="253030" x="2520950" y="5726113"/>
          <p14:tracePt t="253046" x="2493963" y="5743575"/>
          <p14:tracePt t="253059" x="2484438" y="5743575"/>
          <p14:tracePt t="253063" x="2447925" y="5753100"/>
          <p14:tracePt t="253079" x="2438400" y="5753100"/>
          <p14:tracePt t="253094" x="2430463" y="5753100"/>
          <p14:tracePt t="253126" x="2411413" y="5753100"/>
          <p14:tracePt t="253128" x="2393950" y="5753100"/>
          <p14:tracePt t="253146" x="2384425" y="5753100"/>
          <p14:tracePt t="253195" x="2384425" y="5743575"/>
          <p14:tracePt t="253226" x="2384425" y="5734050"/>
          <p14:tracePt t="253308" x="2357438" y="5734050"/>
          <p14:tracePt t="253312" x="2347913" y="5734050"/>
          <p14:tracePt t="253326" x="2320925" y="5734050"/>
          <p14:tracePt t="253330" x="2311400" y="5734050"/>
          <p14:tracePt t="253342" x="2301875" y="5734050"/>
          <p14:tracePt t="253406" x="2292350" y="5734050"/>
          <p14:tracePt t="253420" x="2274888" y="5734050"/>
          <p14:tracePt t="253425" x="2265363" y="5743575"/>
          <p14:tracePt t="253437" x="2265363" y="5753100"/>
          <p14:tracePt t="253442" x="2255838" y="5762625"/>
          <p14:tracePt t="253452" x="2247900" y="5770563"/>
          <p14:tracePt t="253468" x="2238375" y="5780088"/>
          <p14:tracePt t="253474" x="2228850" y="5780088"/>
          <p14:tracePt t="253484" x="2219325" y="5780088"/>
          <p14:tracePt t="253500" x="2201863" y="5780088"/>
          <p14:tracePt t="253504" x="2192338" y="5780088"/>
          <p14:tracePt t="253516" x="2182813" y="5780088"/>
          <p14:tracePt t="253581" x="2192338" y="5780088"/>
          <p14:tracePt t="253596" x="2201863" y="5780088"/>
          <p14:tracePt t="253676" x="2201863" y="5753100"/>
          <p14:tracePt t="253680" x="2201863" y="5726113"/>
          <p14:tracePt t="253694" x="2201863" y="5707063"/>
          <p14:tracePt t="253697" x="2201863" y="5689600"/>
          <p14:tracePt t="253756" x="2201863" y="5680075"/>
          <p14:tracePt t="253773" x="2201863" y="5670550"/>
          <p14:tracePt t="253804" x="2201863" y="5661025"/>
          <p14:tracePt t="253808" x="2201863" y="5653088"/>
          <p14:tracePt t="253820" x="2201863" y="5634038"/>
          <p14:tracePt t="253828" x="2201863" y="5624513"/>
          <p14:tracePt t="253836" x="2201863" y="5607050"/>
          <p14:tracePt t="253842" x="2201863" y="5588000"/>
          <p14:tracePt t="253860" x="2201863" y="5570538"/>
          <p14:tracePt t="253868" x="2201863" y="5561013"/>
          <p14:tracePt t="253900" x="2201863" y="5551488"/>
          <p14:tracePt t="253916" x="2211388" y="5551488"/>
          <p14:tracePt t="253932" x="2211388" y="5543550"/>
          <p14:tracePt t="253937" x="2211388" y="5534025"/>
          <p14:tracePt t="253948" x="2211388" y="5524500"/>
          <p14:tracePt t="253952" x="2219325" y="5524500"/>
          <p14:tracePt t="253981" x="2228850" y="5514975"/>
          <p14:tracePt t="253996" x="2228850" y="5507038"/>
          <p14:tracePt t="254000" x="2228850" y="5497513"/>
          <p14:tracePt t="254028" x="2228850" y="5487988"/>
          <p14:tracePt t="254081" x="2238375" y="5514975"/>
          <p14:tracePt t="254092" x="2274888" y="5561013"/>
          <p14:tracePt t="254096" x="2320925" y="5607050"/>
          <p14:tracePt t="254109" x="2365375" y="5643563"/>
          <p14:tracePt t="254114" x="2420938" y="5697538"/>
          <p14:tracePt t="254126" x="2447925" y="5726113"/>
          <p14:tracePt t="254128" x="2457450" y="5734050"/>
          <p14:tracePt t="254141" x="2493963" y="5762625"/>
          <p14:tracePt t="254146" x="2493963" y="5770563"/>
          <p14:tracePt t="254305" x="2520950" y="5734050"/>
          <p14:tracePt t="254316" x="2520950" y="5707063"/>
          <p14:tracePt t="254320" x="2520950" y="5680075"/>
          <p14:tracePt t="254332" x="2530475" y="5661025"/>
          <p14:tracePt t="254336" x="2530475" y="5643563"/>
          <p14:tracePt t="254348" x="2530475" y="5616575"/>
          <p14:tracePt t="254353" x="2540000" y="5588000"/>
          <p14:tracePt t="254364" x="2540000" y="5561013"/>
          <p14:tracePt t="254368" x="2547938" y="5524500"/>
          <p14:tracePt t="254380" x="2547938" y="5461000"/>
          <p14:tracePt t="254384" x="2547938" y="5424488"/>
          <p14:tracePt t="254396" x="2547938" y="5378450"/>
          <p14:tracePt t="254400" x="2547938" y="5368925"/>
          <p14:tracePt t="254556" x="2530475" y="5378450"/>
          <p14:tracePt t="254560" x="2520950" y="5424488"/>
          <p14:tracePt t="254573" x="2520950" y="5461000"/>
          <p14:tracePt t="254576" x="2493963" y="5507038"/>
          <p14:tracePt t="254594" x="2484438" y="5543550"/>
          <p14:tracePt t="254596" x="2474913" y="5570538"/>
          <p14:tracePt t="254605" x="2466975" y="5597525"/>
          <p14:tracePt t="254611" x="2447925" y="5607050"/>
          <p14:tracePt t="254621" x="2430463" y="5616575"/>
          <p14:tracePt t="254626" x="2401888" y="5624513"/>
          <p14:tracePt t="254636" x="2393950" y="5634038"/>
          <p14:tracePt t="254644" x="2384425" y="5643563"/>
          <p14:tracePt t="254652" x="2374900" y="5643563"/>
          <p14:tracePt t="254658" x="2365375" y="5643563"/>
          <p14:tracePt t="254668" x="2357438" y="5653088"/>
          <p14:tracePt t="254677" x="2347913" y="5661025"/>
          <p14:tracePt t="254684" x="2338388" y="5661025"/>
          <p14:tracePt t="254700" x="2328863" y="5670550"/>
          <p14:tracePt t="254704" x="2320925" y="5670550"/>
          <p14:tracePt t="254732" x="2311400" y="5670550"/>
          <p14:tracePt t="254748" x="2292350" y="5670550"/>
          <p14:tracePt t="254764" x="2274888" y="5670550"/>
          <p14:tracePt t="254769" x="2265363" y="5670550"/>
          <p14:tracePt t="254780" x="2255838" y="5670550"/>
          <p14:tracePt t="254796" x="2219325" y="5661025"/>
          <p14:tracePt t="254800" x="2182813" y="5634038"/>
          <p14:tracePt t="254812" x="2146300" y="5616575"/>
          <p14:tracePt t="254816" x="2100263" y="5607050"/>
          <p14:tracePt t="254830" x="2073275" y="5597525"/>
          <p14:tracePt t="254834" x="2046288" y="5597525"/>
          <p14:tracePt t="254846" x="2036763" y="5597525"/>
          <p14:tracePt t="254959" x="2036763" y="5588000"/>
          <p14:tracePt t="254991" x="2036763" y="5580063"/>
          <p14:tracePt t="255007" x="2036763" y="5570538"/>
          <p14:tracePt t="255011" x="2046288" y="5570538"/>
          <p14:tracePt t="257283" x="2046288" y="5588000"/>
          <p14:tracePt t="257286" x="2046288" y="5597525"/>
          <p14:tracePt t="257299" x="2055813" y="5634038"/>
          <p14:tracePt t="257303" x="2063750" y="5653088"/>
          <p14:tracePt t="257315" x="2063750" y="5680075"/>
          <p14:tracePt t="257318" x="2092325" y="5726113"/>
          <p14:tracePt t="257330" x="2109788" y="5753100"/>
          <p14:tracePt t="257334" x="2119313" y="5789613"/>
          <p14:tracePt t="257346" x="2136775" y="5826125"/>
          <p14:tracePt t="257350" x="2165350" y="5872163"/>
          <p14:tracePt t="257363" x="2165350" y="5918200"/>
          <p14:tracePt t="257366" x="2165350" y="5935663"/>
          <p14:tracePt t="257379" x="2165350" y="5991225"/>
          <p14:tracePt t="257382" x="2165350" y="6018213"/>
          <p14:tracePt t="257395" x="2165350" y="6045200"/>
          <p14:tracePt t="257398" x="2155825" y="6072188"/>
          <p14:tracePt t="257411" x="2155825" y="6091238"/>
          <p14:tracePt t="257414" x="2155825" y="6100763"/>
          <p14:tracePt t="257426" x="2146300" y="6118225"/>
          <p14:tracePt t="257430" x="2146300" y="6127750"/>
          <p14:tracePt t="257445" x="2146300" y="6137275"/>
          <p14:tracePt t="257461" x="2136775" y="6154738"/>
          <p14:tracePt t="257462" x="2136775" y="6164263"/>
          <p14:tracePt t="257476" x="2128838" y="6173788"/>
          <p14:tracePt t="257479" x="2128838" y="6191250"/>
          <p14:tracePt t="257493" x="2128838" y="6218238"/>
          <p14:tracePt t="257509" x="2128838" y="6237288"/>
          <p14:tracePt t="257511" x="2128838" y="6246813"/>
          <p14:tracePt t="257570" x="2146300" y="6237288"/>
          <p14:tracePt t="257574" x="2155825" y="6237288"/>
          <p14:tracePt t="257587" x="2155825" y="6227763"/>
          <p14:tracePt t="257602" x="2155825" y="6200775"/>
          <p14:tracePt t="257607" x="2155825" y="6164263"/>
          <p14:tracePt t="257619" x="2155825" y="6154738"/>
          <p14:tracePt t="257624" x="2155825" y="6118225"/>
          <p14:tracePt t="257634" x="2155825" y="6100763"/>
          <p14:tracePt t="257651" x="2155825" y="6091238"/>
          <p14:tracePt t="257654" x="2155825" y="6081713"/>
          <p14:tracePt t="257666" x="2155825" y="6072188"/>
          <p14:tracePt t="257670" x="2155825" y="6064250"/>
          <p14:tracePt t="257683" x="2155825" y="6045200"/>
          <p14:tracePt t="257686" x="2155825" y="6035675"/>
          <p14:tracePt t="257703" x="2155825" y="6027738"/>
          <p14:tracePt t="257714" x="2155825" y="6018213"/>
          <p14:tracePt t="257718" x="2155825" y="6008688"/>
          <p14:tracePt t="257746" x="2155825" y="5999163"/>
          <p14:tracePt t="257858" x="2146300" y="5999163"/>
          <p14:tracePt t="257862" x="2146300" y="5991225"/>
          <p14:tracePt t="257879" x="2146300" y="5981700"/>
          <p14:tracePt t="257893" x="2146300" y="5972175"/>
          <p14:tracePt t="257908" x="2146300" y="5954713"/>
          <p14:tracePt t="257911" x="2146300" y="5935663"/>
          <p14:tracePt t="257923" x="2146300" y="5926138"/>
          <p14:tracePt t="257927" x="2146300" y="5918200"/>
          <p14:tracePt t="257944" x="2146300" y="5908675"/>
          <p14:tracePt t="257958" x="2146300" y="5899150"/>
          <p14:tracePt t="257960" x="2146300" y="5889625"/>
          <p14:tracePt t="257973" x="2146300" y="5881688"/>
          <p14:tracePt t="258005" x="2146300" y="5872163"/>
          <p14:tracePt t="258120" x="2174875" y="5872163"/>
          <p14:tracePt t="258132" x="2228850" y="5872163"/>
          <p14:tracePt t="258136" x="2301875" y="5872163"/>
          <p14:tracePt t="258148" x="2393950" y="5872163"/>
          <p14:tracePt t="258152" x="2484438" y="5872163"/>
          <p14:tracePt t="258164" x="2593975" y="5872163"/>
          <p14:tracePt t="258168" x="2686050" y="5872163"/>
          <p14:tracePt t="258180" x="2740025" y="5872163"/>
          <p14:tracePt t="258184" x="2786063" y="5872163"/>
          <p14:tracePt t="258196" x="2805113" y="5872163"/>
          <p14:tracePt t="258340" x="2768600" y="5872163"/>
          <p14:tracePt t="258344" x="2695575" y="5872163"/>
          <p14:tracePt t="258356" x="2603500" y="5872163"/>
          <p14:tracePt t="258360" x="2493963" y="5872163"/>
          <p14:tracePt t="258374" x="2384425" y="5872163"/>
          <p14:tracePt t="258376" x="2238375" y="5872163"/>
          <p14:tracePt t="258389" x="2092325" y="5872163"/>
          <p14:tracePt t="258392" x="1946275" y="5872163"/>
          <p14:tracePt t="258405" x="1781175" y="5872163"/>
          <p14:tracePt t="258409" x="1654175" y="5872163"/>
          <p14:tracePt t="258420" x="1562100" y="5872163"/>
          <p14:tracePt t="258426" x="1506538" y="5872163"/>
          <p14:tracePt t="258436" x="1462088" y="5872163"/>
          <p14:tracePt t="258549" x="1470025" y="5872163"/>
          <p14:tracePt t="258552" x="1479550" y="5872163"/>
          <p14:tracePt t="258565" x="1516063" y="5872163"/>
          <p14:tracePt t="258569" x="1589088" y="5872163"/>
          <p14:tracePt t="258580" x="1681163" y="5872163"/>
          <p14:tracePt t="258585" x="1771650" y="5872163"/>
          <p14:tracePt t="258596" x="1881188" y="5872163"/>
          <p14:tracePt t="258600" x="1973263" y="5872163"/>
          <p14:tracePt t="258612" x="2063750" y="5872163"/>
          <p14:tracePt t="258616" x="2136775" y="5872163"/>
          <p14:tracePt t="258630" x="2182813" y="5872163"/>
          <p14:tracePt t="258632" x="2192338" y="5872163"/>
          <p14:tracePt t="258824" x="2192338" y="5908675"/>
          <p14:tracePt t="258836" x="2192338" y="5935663"/>
          <p14:tracePt t="258841" x="2192338" y="5981700"/>
          <p14:tracePt t="258852" x="2182813" y="6035675"/>
          <p14:tracePt t="258857" x="2192338" y="6072188"/>
          <p14:tracePt t="258868" x="2192338" y="6127750"/>
          <p14:tracePt t="258875" x="2192338" y="6218238"/>
          <p14:tracePt t="258891" x="2192338" y="6383338"/>
          <p14:tracePt t="258900" x="2192338" y="6456363"/>
          <p14:tracePt t="258904" x="2192338" y="6529388"/>
          <p14:tracePt t="258916" x="2192338" y="6592888"/>
          <p14:tracePt t="258920" x="2192338" y="6629400"/>
          <p14:tracePt t="258932" x="2192338" y="6648450"/>
          <p14:tracePt t="258936" x="2192338" y="6656388"/>
          <p14:tracePt t="258948" x="2192338" y="6665913"/>
          <p14:tracePt t="258968" x="2192338" y="6675438"/>
          <p14:tracePt t="258980" x="2192338" y="6684963"/>
          <p14:tracePt t="258984" x="2192338" y="6692900"/>
          <p14:tracePt t="258998" x="2192338" y="6702425"/>
          <p14:tracePt t="259013" x="2192338" y="6711950"/>
          <p14:tracePt t="259029" x="2192338" y="6721475"/>
          <p14:tracePt t="259284" x="2211388" y="6721475"/>
          <p14:tracePt t="259289" x="2219325" y="6721475"/>
          <p14:tracePt t="259300" x="2255838" y="6721475"/>
          <p14:tracePt t="259304" x="2311400" y="6721475"/>
          <p14:tracePt t="259316" x="2365375" y="6721475"/>
          <p14:tracePt t="259320" x="2401888" y="6721475"/>
          <p14:tracePt t="259333" x="2457450" y="6729413"/>
          <p14:tracePt t="259336" x="2511425" y="6738938"/>
          <p14:tracePt t="259348" x="2576513" y="6748463"/>
          <p14:tracePt t="259352" x="2649538" y="6765925"/>
          <p14:tracePt t="259364" x="2713038" y="6775450"/>
          <p14:tracePt t="259368" x="2768600" y="6784975"/>
          <p14:tracePt t="259462" x="2776538" y="6794500"/>
          <p14:tracePt t="259478" x="2759075" y="6802438"/>
          <p14:tracePt t="259482" x="2722563" y="6802438"/>
          <p14:tracePt t="259495" x="2667000" y="6802438"/>
          <p14:tracePt t="259498" x="2613025" y="6802438"/>
          <p14:tracePt t="259510" x="2530475" y="6802438"/>
          <p14:tracePt t="259514" x="2474913" y="6802438"/>
          <p14:tracePt t="259527" x="2420938" y="6802438"/>
          <p14:tracePt t="259530" x="2328863" y="6802438"/>
          <p14:tracePt t="259543" x="2255838" y="6802438"/>
          <p14:tracePt t="259546" x="2211388" y="6802438"/>
          <p14:tracePt t="259561" x="2192338" y="6802438"/>
          <p14:tracePt t="259658" x="2211388" y="6802438"/>
          <p14:tracePt t="259670" x="2247900" y="6794500"/>
          <p14:tracePt t="259675" x="2311400" y="6775450"/>
          <p14:tracePt t="259687" x="2430463" y="6738938"/>
          <p14:tracePt t="259691" x="2520950" y="6711950"/>
          <p14:tracePt t="259702" x="2640013" y="6702425"/>
          <p14:tracePt t="259707" x="2713038" y="6692900"/>
          <p14:tracePt t="259719" x="2732088" y="6692900"/>
          <p14:tracePt t="259723" x="2740025" y="6692900"/>
          <p14:tracePt t="259942" x="2749550" y="6692900"/>
          <p14:tracePt t="259946" x="2795588" y="6692900"/>
          <p14:tracePt t="259959" x="2822575" y="6692900"/>
          <p14:tracePt t="259962" x="2895600" y="6692900"/>
          <p14:tracePt t="259975" x="3005138" y="6692900"/>
          <p14:tracePt t="259979" x="3151188" y="6692900"/>
          <p14:tracePt t="259991" x="3333750" y="6692900"/>
          <p14:tracePt t="259995" x="3535363" y="6711950"/>
          <p14:tracePt t="260009" x="3717925" y="6729413"/>
          <p14:tracePt t="260010" x="3863975" y="6757988"/>
          <p14:tracePt t="260023" x="3992563" y="6802438"/>
          <p14:tracePt t="262701" x="5033963" y="6546850"/>
          <p14:tracePt t="262706" x="5070475" y="6337300"/>
          <p14:tracePt t="262716" x="5097463" y="6173788"/>
          <p14:tracePt t="262720" x="5124450" y="6018213"/>
          <p14:tracePt t="262732" x="5151438" y="5889625"/>
          <p14:tracePt t="262736" x="5180013" y="5789613"/>
          <p14:tracePt t="262748" x="5224463" y="5726113"/>
          <p14:tracePt t="262752" x="5280025" y="5643563"/>
          <p14:tracePt t="262764" x="5362575" y="5543550"/>
          <p14:tracePt t="262768" x="5472113" y="5424488"/>
          <p14:tracePt t="262780" x="5591175" y="5324475"/>
          <p14:tracePt t="262784" x="5672138" y="5232400"/>
          <p14:tracePt t="262796" x="5754688" y="5168900"/>
          <p14:tracePt t="262800" x="5773738" y="5159375"/>
          <p14:tracePt t="262812" x="5791200" y="5132388"/>
          <p14:tracePt t="262816" x="5818188" y="5122863"/>
          <p14:tracePt t="262829" x="5846763" y="5113338"/>
          <p14:tracePt t="262832" x="5854700" y="5095875"/>
          <p14:tracePt t="262845" x="5910263" y="5049838"/>
          <p14:tracePt t="262848" x="5946775" y="5022850"/>
          <p14:tracePt t="262861" x="6010275" y="4967288"/>
          <p14:tracePt t="262864" x="6075363" y="4894263"/>
          <p14:tracePt t="262879" x="6129338" y="4830763"/>
          <p14:tracePt t="262881" x="6165850" y="4767263"/>
          <p14:tracePt t="262892" x="6156325" y="4702175"/>
          <p14:tracePt t="262896" x="6129338" y="4648200"/>
          <p14:tracePt t="262909" x="6129338" y="4629150"/>
          <p14:tracePt t="262912" x="6129338" y="4611688"/>
          <p14:tracePt t="262925" x="6129338" y="4602163"/>
          <p14:tracePt t="262928" x="6129338" y="4584700"/>
          <p14:tracePt t="262941" x="6129338" y="4565650"/>
          <p14:tracePt t="262944" x="6148388" y="4538663"/>
          <p14:tracePt t="262959" x="6184900" y="4492625"/>
          <p14:tracePt t="262960" x="6238875" y="4410075"/>
          <p14:tracePt t="262973" x="6302375" y="4310063"/>
          <p14:tracePt t="262977" x="6375400" y="4191000"/>
          <p14:tracePt t="262990" x="6411913" y="4090988"/>
          <p14:tracePt t="262993" x="6448425" y="4027488"/>
          <p14:tracePt t="263009" x="6448425" y="4008438"/>
          <p14:tracePt t="263011" x="6448425" y="4000500"/>
          <p14:tracePt t="263020" x="6448425" y="3990975"/>
          <p14:tracePt t="263052" x="6448425" y="3981450"/>
          <p14:tracePt t="263068" x="6430963" y="3971925"/>
          <p14:tracePt t="263072" x="6421438" y="3971925"/>
          <p14:tracePt t="263084" x="6411913" y="3971925"/>
          <p14:tracePt t="263090" x="6384925" y="3971925"/>
          <p14:tracePt t="263100" x="6357938" y="3971925"/>
          <p14:tracePt t="263105" x="6338888" y="3981450"/>
          <p14:tracePt t="263116" x="6321425" y="4000500"/>
          <p14:tracePt t="263121" x="6257925" y="4017963"/>
          <p14:tracePt t="263132" x="6238875" y="4044950"/>
          <p14:tracePt t="263136" x="6211888" y="4064000"/>
          <p14:tracePt t="263148" x="6202363" y="4073525"/>
          <p14:tracePt t="263152" x="6192838" y="4081463"/>
          <p14:tracePt t="263180" x="6202363" y="4044950"/>
          <p14:tracePt t="263196" x="6211888" y="4044950"/>
          <p14:tracePt t="263200" x="6211888" y="4037013"/>
          <p14:tracePt t="263245" x="6221413" y="4037013"/>
          <p14:tracePt t="263249" x="6248400" y="4037013"/>
          <p14:tracePt t="263261" x="6284913" y="4027488"/>
          <p14:tracePt t="263264" x="6330950" y="4008438"/>
          <p14:tracePt t="263277" x="6394450" y="3990975"/>
          <p14:tracePt t="263280" x="6457950" y="3944938"/>
          <p14:tracePt t="263292" x="6540500" y="3844925"/>
          <p14:tracePt t="263296" x="6604000" y="3735388"/>
          <p14:tracePt t="263310" x="6632575" y="3597275"/>
          <p14:tracePt t="263312" x="6659563" y="3470275"/>
          <p14:tracePt t="263325" x="6686550" y="3341688"/>
          <p14:tracePt t="263328" x="6705600" y="3224213"/>
          <p14:tracePt t="263342" x="6750050" y="3078163"/>
          <p14:tracePt t="263345" x="6796088" y="2913063"/>
          <p14:tracePt t="263357" x="6842125" y="2740025"/>
          <p14:tracePt t="263360" x="6888163" y="2501900"/>
          <p14:tracePt t="263373" x="6942138" y="2246313"/>
          <p14:tracePt t="263377" x="6961188" y="2017713"/>
          <p14:tracePt t="263390" x="6978650" y="1817688"/>
          <p14:tracePt t="263393" x="6978650" y="1652588"/>
          <p14:tracePt t="263411" x="6942138" y="1406525"/>
          <p14:tracePt t="263421" x="6905625" y="1323975"/>
          <p14:tracePt t="263425" x="6859588" y="1260475"/>
          <p14:tracePt t="263436" x="6842125" y="1241425"/>
          <p14:tracePt t="263442" x="6842125" y="1233488"/>
          <p14:tracePt t="263500" x="6842125" y="1223963"/>
          <p14:tracePt t="263504" x="6842125" y="1204913"/>
          <p14:tracePt t="263516" x="6842125" y="1187450"/>
          <p14:tracePt t="263520" x="6832600" y="1131888"/>
          <p14:tracePt t="263532" x="6823075" y="1087438"/>
          <p14:tracePt t="263536" x="6815138" y="1058863"/>
          <p14:tracePt t="263548" x="6778625" y="985838"/>
          <p14:tracePt t="263552" x="6742113" y="922338"/>
          <p14:tracePt t="263564" x="6686550" y="866775"/>
          <p14:tracePt t="263569" x="6650038" y="822325"/>
          <p14:tracePt t="263580" x="6632575" y="822325"/>
          <p14:tracePt t="263584" x="6632575" y="812800"/>
          <p14:tracePt t="263596" x="6623050" y="812800"/>
          <p14:tracePt t="263612" x="6613525" y="812800"/>
          <p14:tracePt t="263616" x="6604000" y="812800"/>
          <p14:tracePt t="263629" x="6586538" y="812800"/>
          <p14:tracePt t="263632" x="6540500" y="830263"/>
          <p14:tracePt t="263645" x="6440488" y="895350"/>
          <p14:tracePt t="263648" x="6294438" y="968375"/>
          <p14:tracePt t="263660" x="6156325" y="1077913"/>
          <p14:tracePt t="263664" x="6019800" y="1177925"/>
          <p14:tracePt t="263677" x="5900738" y="1287463"/>
          <p14:tracePt t="263680" x="5810250" y="1370013"/>
          <p14:tracePt t="263693" x="5737225" y="1470025"/>
          <p14:tracePt t="263696" x="5700713" y="1570038"/>
          <p14:tracePt t="263709" x="5672138" y="1662113"/>
          <p14:tracePt t="263712" x="5654675" y="1781175"/>
          <p14:tracePt t="263726" x="5664200" y="1908175"/>
          <p14:tracePt t="263729" x="5691188" y="2036763"/>
          <p14:tracePt t="263742" x="5754688" y="2173288"/>
          <p14:tracePt t="263745" x="5846763" y="2319338"/>
          <p14:tracePt t="263757" x="5946775" y="2474913"/>
          <p14:tracePt t="263760" x="6075363" y="2611438"/>
          <p14:tracePt t="263774" x="6211888" y="2740025"/>
          <p14:tracePt t="263777" x="6367463" y="2849563"/>
          <p14:tracePt t="263792" x="6540500" y="2940050"/>
          <p14:tracePt t="263796" x="6705600" y="3013075"/>
          <p14:tracePt t="263806" x="6878638" y="3059113"/>
          <p14:tracePt t="263809" x="7061200" y="3095625"/>
          <p14:tracePt t="263821" x="7243763" y="3095625"/>
          <p14:tracePt t="263828" x="7408863" y="3086100"/>
          <p14:tracePt t="263836" x="7554913" y="3041650"/>
          <p14:tracePt t="263842" x="7691438" y="2922588"/>
          <p14:tracePt t="263852" x="7764463" y="2767013"/>
          <p14:tracePt t="263860" x="7800975" y="2565400"/>
          <p14:tracePt t="263868" x="7820025" y="2365375"/>
          <p14:tracePt t="263875" x="7810500" y="2136775"/>
          <p14:tracePt t="263891" x="7700963" y="1762125"/>
          <p14:tracePt t="263894" x="7554913" y="1443038"/>
          <p14:tracePt t="263900" x="7380288" y="1150938"/>
          <p14:tracePt t="263907" x="7189788" y="912813"/>
          <p14:tracePt t="263916" x="7051675" y="793750"/>
          <p14:tracePt t="263920" x="6932613" y="720725"/>
          <p14:tracePt t="263933" x="6832600" y="676275"/>
          <p14:tracePt t="263936" x="6742113" y="666750"/>
          <p14:tracePt t="263948" x="6659563" y="647700"/>
          <p14:tracePt t="263952" x="6586538" y="647700"/>
          <p14:tracePt t="263964" x="6540500" y="676275"/>
          <p14:tracePt t="263969" x="6523038" y="720725"/>
          <p14:tracePt t="263980" x="6494463" y="803275"/>
          <p14:tracePt t="263984" x="6477000" y="858838"/>
          <p14:tracePt t="263996" x="6467475" y="922338"/>
          <p14:tracePt t="264001" x="6467475" y="976313"/>
          <p14:tracePt t="264012" x="6467475" y="995363"/>
          <p14:tracePt t="264016" x="6503988" y="1031875"/>
          <p14:tracePt t="264029" x="6503988" y="1041400"/>
          <p14:tracePt t="264033" x="6530975" y="1050925"/>
          <p14:tracePt t="264044" x="6530975" y="1058863"/>
          <p14:tracePt t="264124" x="6513513" y="1058863"/>
          <p14:tracePt t="264128" x="6477000" y="1058863"/>
          <p14:tracePt t="264527" x="6421438" y="1087438"/>
          <p14:tracePt t="264530" x="6411913" y="1087438"/>
          <p14:tracePt t="264543" x="6375400" y="1141413"/>
          <p14:tracePt t="264547" x="6330950" y="1223963"/>
          <p14:tracePt t="264559" x="6284913" y="1343025"/>
          <p14:tracePt t="264562" x="6248400" y="1452563"/>
          <p14:tracePt t="264576" x="6202363" y="1606550"/>
          <p14:tracePt t="264578" x="6129338" y="1716088"/>
          <p14:tracePt t="264592" x="6056313" y="1825625"/>
          <p14:tracePt t="264594" x="6002338" y="1917700"/>
          <p14:tracePt t="264607" x="5973763" y="2000250"/>
          <p14:tracePt t="264610" x="5956300" y="2090738"/>
          <p14:tracePt t="264623" x="5946775" y="2173288"/>
          <p14:tracePt t="264627" x="5946775" y="2265363"/>
          <p14:tracePt t="264640" x="5946775" y="2355850"/>
          <p14:tracePt t="264642" x="5946775" y="2428875"/>
          <p14:tracePt t="264659" x="5946775" y="2520950"/>
          <p14:tracePt t="264661" x="5929313" y="2611438"/>
          <p14:tracePt t="264671" x="5919788" y="2711450"/>
          <p14:tracePt t="264676" x="5919788" y="2803525"/>
          <p14:tracePt t="264686" x="5910263" y="2876550"/>
          <p14:tracePt t="264691" x="5891213" y="2959100"/>
          <p14:tracePt t="264702" x="5854700" y="3005138"/>
          <p14:tracePt t="264711" x="5837238" y="3022600"/>
          <p14:tracePt t="264718" x="5818188" y="3041650"/>
          <p14:tracePt t="264727" x="5818188" y="3049588"/>
          <p14:tracePt t="264734" x="5818188" y="3059113"/>
          <p14:tracePt t="264742" x="5818188" y="3068638"/>
          <p14:tracePt t="264750" x="5818188" y="3086100"/>
          <p14:tracePt t="264757" x="5818188" y="3095625"/>
          <p14:tracePt t="264766" x="5818188" y="3105150"/>
          <p14:tracePt t="264771" x="5818188" y="3132138"/>
          <p14:tracePt t="264782" x="5837238" y="3178175"/>
          <p14:tracePt t="264786" x="5837238" y="3205163"/>
          <p14:tracePt t="264798" x="5864225" y="3241675"/>
          <p14:tracePt t="264814" x="5864225" y="3268663"/>
          <p14:tracePt t="264818" x="5864225" y="3287713"/>
          <p14:tracePt t="264830" x="5864225" y="3297238"/>
          <p14:tracePt t="264834" x="5864225" y="3305175"/>
          <p14:tracePt t="264847" x="5864225" y="3314700"/>
          <p14:tracePt t="264862" x="5864225" y="3341688"/>
          <p14:tracePt t="264866" x="5864225" y="3360738"/>
          <p14:tracePt t="264895" x="5883275" y="3443288"/>
          <p14:tracePt t="264898" x="5883275" y="3460750"/>
          <p14:tracePt t="264911" x="5883275" y="3497263"/>
          <p14:tracePt t="264915" x="5883275" y="3516313"/>
          <p14:tracePt t="264959" x="5883275" y="3533775"/>
          <p14:tracePt t="264962" x="5883275" y="3552825"/>
          <p14:tracePt t="264975" x="5883275" y="3570288"/>
          <p14:tracePt t="264978" x="5883275" y="3579813"/>
          <p14:tracePt t="264991" x="5873750" y="3589338"/>
          <p14:tracePt t="265008" x="5873750" y="3597275"/>
          <p14:tracePt t="265123" x="5883275" y="3597275"/>
          <p14:tracePt t="265134" x="5891213" y="3597275"/>
          <p14:tracePt t="265138" x="5910263" y="3597275"/>
          <p14:tracePt t="265150" x="5929313" y="3597275"/>
          <p14:tracePt t="265160" x="5937250" y="3597275"/>
          <p14:tracePt t="265166" x="5946775" y="3597275"/>
          <p14:tracePt t="265214" x="5956300" y="3597275"/>
          <p14:tracePt t="265230" x="5973763" y="3579813"/>
          <p14:tracePt t="265234" x="6019800" y="3516313"/>
          <p14:tracePt t="265246" x="6046788" y="3506788"/>
          <p14:tracePt t="265250" x="6056313" y="3487738"/>
          <p14:tracePt t="265262" x="6092825" y="3479800"/>
          <p14:tracePt t="265280" x="6102350" y="3470275"/>
          <p14:tracePt t="265342" x="6111875" y="3470275"/>
          <p14:tracePt t="265346" x="6129338" y="3497263"/>
          <p14:tracePt t="265359" x="6165850" y="3543300"/>
          <p14:tracePt t="265366" x="6175375" y="3560763"/>
          <p14:tracePt t="265376" x="6192838" y="3589338"/>
          <p14:tracePt t="265379" x="6211888" y="3616325"/>
          <p14:tracePt t="265395" x="6211888" y="3625850"/>
          <p14:tracePt t="265410" x="6221413" y="3625850"/>
          <p14:tracePt t="265424" x="6229350" y="3633788"/>
          <p14:tracePt t="265427" x="6238875" y="3633788"/>
          <p14:tracePt t="265442" x="6257925" y="3633788"/>
          <p14:tracePt t="265444" x="6294438" y="3633788"/>
          <p14:tracePt t="265457" x="6348413" y="3633788"/>
          <p14:tracePt t="265461" x="6403975" y="3633788"/>
          <p14:tracePt t="265470" x="6467475" y="3633788"/>
          <p14:tracePt t="265476" x="6503988" y="3633788"/>
          <p14:tracePt t="265557" x="6494463" y="3643313"/>
          <p14:tracePt t="265566" x="6486525" y="3643313"/>
          <p14:tracePt t="265571" x="6467475" y="3652838"/>
          <p14:tracePt t="265598" x="6457950" y="3652838"/>
          <p14:tracePt t="265647" x="6467475" y="3652838"/>
          <p14:tracePt t="265650" x="6494463" y="3643313"/>
          <p14:tracePt t="265663" x="6530975" y="3633788"/>
          <p14:tracePt t="265667" x="6577013" y="3625850"/>
          <p14:tracePt t="265679" x="6586538" y="3625850"/>
          <p14:tracePt t="265683" x="6596063" y="3625850"/>
          <p14:tracePt t="265695" x="6604000" y="3625850"/>
          <p14:tracePt t="265856" x="6613525" y="3633788"/>
          <p14:tracePt t="265860" x="6632575" y="3652838"/>
          <p14:tracePt t="265875" x="6677025" y="3670300"/>
          <p14:tracePt t="265877" x="6696075" y="3689350"/>
          <p14:tracePt t="265889" x="6750050" y="3752850"/>
          <p14:tracePt t="265893" x="6769100" y="3779838"/>
          <p14:tracePt t="265909" x="6805613" y="3844925"/>
          <p14:tracePt t="265910" x="6832600" y="3898900"/>
          <p14:tracePt t="265921" x="6842125" y="4000500"/>
          <p14:tracePt t="265927" x="6869113" y="4146550"/>
          <p14:tracePt t="265937" x="6888163" y="4292600"/>
          <p14:tracePt t="265942" x="6896100" y="4456113"/>
          <p14:tracePt t="265952" x="6915150" y="4638675"/>
          <p14:tracePt t="265958" x="6942138" y="4784725"/>
          <p14:tracePt t="265968" x="6961188" y="4940300"/>
          <p14:tracePt t="265975" x="6978650" y="5049838"/>
          <p14:tracePt t="265984" x="6978650" y="5122863"/>
          <p14:tracePt t="266053" x="6842125" y="5341938"/>
          <p14:tracePt t="266065" x="6778625" y="5387975"/>
          <p14:tracePt t="266068" x="6750050" y="5414963"/>
          <p14:tracePt t="266080" x="6705600" y="5441950"/>
          <p14:tracePt t="266084" x="6650038" y="5497513"/>
          <p14:tracePt t="266097" x="6586538" y="5561013"/>
          <p14:tracePt t="266100" x="6567488" y="5580063"/>
          <p14:tracePt t="266112" x="6523038" y="5624513"/>
          <p14:tracePt t="266116" x="6477000" y="5707063"/>
          <p14:tracePt t="266128" x="6403975" y="5843588"/>
          <p14:tracePt t="266132" x="6357938" y="5972175"/>
          <p14:tracePt t="266145" x="6311900" y="6145213"/>
          <p14:tracePt t="266149" x="6302375" y="6291263"/>
          <p14:tracePt t="266160" x="6284913" y="6419850"/>
          <p14:tracePt t="266164" x="6265863" y="6529388"/>
          <p14:tracePt t="266178" x="6257925" y="6611938"/>
          <p14:tracePt t="266182" x="6257925" y="6665913"/>
          <p14:tracePt t="266193" x="6257925" y="6721475"/>
          <p14:tracePt t="266196" x="6257925" y="6757988"/>
          <p14:tracePt t="266210" x="6248400" y="6802438"/>
          <p14:tracePt t="266213" x="6238875" y="6831013"/>
          <p14:tracePt t="267089" x="0" y="0"/>
        </p14:tracePtLst>
        <p14:tracePtLst>
          <p14:tracePt t="275688" x="3282950" y="6146800"/>
          <p14:tracePt t="276467" x="4338638" y="6784975"/>
          <p14:tracePt t="276479" x="4521200" y="6738938"/>
          <p14:tracePt t="276483" x="4686300" y="6692900"/>
          <p14:tracePt t="276495" x="4868863" y="6648450"/>
          <p14:tracePt t="276499" x="5041900" y="6583363"/>
          <p14:tracePt t="276510" x="5207000" y="6519863"/>
          <p14:tracePt t="276514" x="5343525" y="6465888"/>
          <p14:tracePt t="276527" x="5472113" y="6400800"/>
          <p14:tracePt t="276530" x="5591175" y="6356350"/>
          <p14:tracePt t="276543" x="5691188" y="6327775"/>
          <p14:tracePt t="276546" x="5754688" y="6283325"/>
          <p14:tracePt t="276558" x="5818188" y="6227763"/>
          <p14:tracePt t="276562" x="5854700" y="6164263"/>
          <p14:tracePt t="276575" x="5883275" y="6100763"/>
          <p14:tracePt t="276579" x="5910263" y="6035675"/>
          <p14:tracePt t="276591" x="5937250" y="5962650"/>
          <p14:tracePt t="276595" x="5956300" y="5899150"/>
          <p14:tracePt t="276608" x="5983288" y="5835650"/>
          <p14:tracePt t="276610" x="6010275" y="5762625"/>
          <p14:tracePt t="276624" x="6038850" y="5697538"/>
          <p14:tracePt t="276626" x="6075363" y="5634038"/>
          <p14:tracePt t="276641" x="6156325" y="5543550"/>
          <p14:tracePt t="276642" x="6311900" y="5470525"/>
          <p14:tracePt t="276657" x="6457950" y="5305425"/>
          <p14:tracePt t="276661" x="6577013" y="5168900"/>
          <p14:tracePt t="276672" x="6669088" y="5032375"/>
          <p14:tracePt t="276676" x="6742113" y="4913313"/>
          <p14:tracePt t="276688" x="6796088" y="4830763"/>
          <p14:tracePt t="276691" x="6823075" y="4757738"/>
          <p14:tracePt t="276702" x="6842125" y="4711700"/>
          <p14:tracePt t="276708" x="6859588" y="4665663"/>
          <p14:tracePt t="276718" x="6869113" y="4629150"/>
          <p14:tracePt t="276725" x="6878638" y="4584700"/>
          <p14:tracePt t="276734" x="6888163" y="4519613"/>
          <p14:tracePt t="276742" x="6905625" y="4465638"/>
          <p14:tracePt t="276750" x="6915150" y="4392613"/>
          <p14:tracePt t="276758" x="6915150" y="4329113"/>
          <p14:tracePt t="276766" x="6915150" y="4256088"/>
          <p14:tracePt t="276772" x="6915150" y="4183063"/>
          <p14:tracePt t="276782" x="6915150" y="4110038"/>
          <p14:tracePt t="276789" x="6905625" y="4000500"/>
          <p14:tracePt t="276799" x="6896100" y="3881438"/>
          <p14:tracePt t="276803" x="6896100" y="3752850"/>
          <p14:tracePt t="276814" x="6896100" y="3606800"/>
          <p14:tracePt t="276819" x="6896100" y="3460750"/>
          <p14:tracePt t="276830" x="6915150" y="3297238"/>
          <p14:tracePt t="276834" x="6942138" y="3187700"/>
          <p14:tracePt t="276846" x="6961188" y="3122613"/>
          <p14:tracePt t="276862" x="6961188" y="3105150"/>
          <p14:tracePt t="276866" x="6961188" y="3095625"/>
          <p14:tracePt t="277182" x="6961188" y="3105150"/>
          <p14:tracePt t="277187" x="6961188" y="3114675"/>
          <p14:tracePt t="277198" x="6969125" y="3122613"/>
          <p14:tracePt t="277204" x="6969125" y="3141663"/>
          <p14:tracePt t="277215" x="6978650" y="3159125"/>
          <p14:tracePt t="277219" x="6978650" y="3205163"/>
          <p14:tracePt t="277230" x="6997700" y="3251200"/>
          <p14:tracePt t="277234" x="6997700" y="3278188"/>
          <p14:tracePt t="277246" x="6997700" y="3314700"/>
          <p14:tracePt t="277250" x="7007225" y="3351213"/>
          <p14:tracePt t="277262" x="7007225" y="3360738"/>
          <p14:tracePt t="277267" x="7007225" y="3370263"/>
          <p14:tracePt t="277279" x="7007225" y="3378200"/>
          <p14:tracePt t="277535" x="7007225" y="3387725"/>
          <p14:tracePt t="277550" x="7007225" y="3397250"/>
          <p14:tracePt t="277567" x="7007225" y="3414713"/>
          <p14:tracePt t="277571" x="7007225" y="3424238"/>
          <p14:tracePt t="278843" x="7043738" y="3424238"/>
          <p14:tracePt t="278859" x="7107238" y="3424238"/>
          <p14:tracePt t="278862" x="7180263" y="3424238"/>
          <p14:tracePt t="278875" x="7270750" y="3424238"/>
          <p14:tracePt t="278890" x="7335838" y="3424238"/>
          <p14:tracePt t="278894" x="7353300" y="3424238"/>
          <p14:tracePt t="278907" x="7362825" y="3424238"/>
          <p14:tracePt t="278910" x="7372350" y="3424238"/>
          <p14:tracePt t="278940" x="7380288" y="3424238"/>
          <p14:tracePt t="278956" x="7389813" y="3424238"/>
          <p14:tracePt t="278961" x="7389813" y="3433763"/>
          <p14:tracePt t="278971" x="7408863" y="3433763"/>
          <p14:tracePt t="278974" x="7416800" y="3433763"/>
          <p14:tracePt t="279082" x="7399338" y="3433763"/>
          <p14:tracePt t="279087" x="7343775" y="3443288"/>
          <p14:tracePt t="279098" x="7316788" y="3460750"/>
          <p14:tracePt t="279105" x="7280275" y="3487738"/>
          <p14:tracePt t="279114" x="7226300" y="3497263"/>
          <p14:tracePt t="279119" x="7197725" y="3506788"/>
          <p14:tracePt t="279130" x="7134225" y="3533775"/>
          <p14:tracePt t="279134" x="7080250" y="3533775"/>
          <p14:tracePt t="279147" x="7034213" y="3543300"/>
          <p14:tracePt t="279150" x="6978650" y="3552825"/>
          <p14:tracePt t="279163" x="6924675" y="3552825"/>
          <p14:tracePt t="279166" x="6888163" y="3552825"/>
          <p14:tracePt t="279179" x="6851650" y="3552825"/>
          <p14:tracePt t="279183" x="6796088" y="3552825"/>
          <p14:tracePt t="279194" x="6759575" y="3552825"/>
          <p14:tracePt t="279198" x="6713538" y="3552825"/>
          <p14:tracePt t="279210" x="6696075" y="3543300"/>
          <p14:tracePt t="279215" x="6686550" y="3543300"/>
          <p14:tracePt t="279227" x="6669088" y="3533775"/>
          <p14:tracePt t="279230" x="6659563" y="3533775"/>
          <p14:tracePt t="279243" x="6650038" y="3533775"/>
          <p14:tracePt t="279247" x="6650038" y="3524250"/>
          <p14:tracePt t="279259" x="6632575" y="3524250"/>
          <p14:tracePt t="279262" x="6623050" y="3524250"/>
          <p14:tracePt t="279275" x="6613525" y="3524250"/>
          <p14:tracePt t="279278" x="6604000" y="3524250"/>
          <p14:tracePt t="279291" x="6586538" y="3516313"/>
          <p14:tracePt t="279295" x="6567488" y="3506788"/>
          <p14:tracePt t="279307" x="6540500" y="3506788"/>
          <p14:tracePt t="279310" x="6513513" y="3506788"/>
          <p14:tracePt t="279324" x="6494463" y="3506788"/>
          <p14:tracePt t="279327" x="6467475" y="3506788"/>
          <p14:tracePt t="279339" x="6440488" y="3506788"/>
          <p14:tracePt t="279342" x="6421438" y="3506788"/>
          <p14:tracePt t="279357" x="6403975" y="3506788"/>
          <p14:tracePt t="279359" x="6394450" y="3506788"/>
          <p14:tracePt t="279372" x="6384925" y="3506788"/>
          <p14:tracePt t="279482" x="6375400" y="3524250"/>
          <p14:tracePt t="279490" x="6338888" y="3597275"/>
          <p14:tracePt t="279498" x="6248400" y="3743325"/>
          <p14:tracePt t="279505" x="6129338" y="3954463"/>
          <p14:tracePt t="279514" x="5937250" y="4246563"/>
          <p14:tracePt t="279518" x="5691188" y="4584700"/>
          <p14:tracePt t="279530" x="5334000" y="4894263"/>
          <p14:tracePt t="279534" x="4968875" y="5149850"/>
          <p14:tracePt t="279546" x="4530725" y="5387975"/>
          <p14:tracePt t="279550" x="4065588" y="5607050"/>
          <p14:tracePt t="279562" x="3644900" y="5770563"/>
          <p14:tracePt t="279566" x="3260725" y="5908675"/>
          <p14:tracePt t="279578" x="2932113" y="5991225"/>
          <p14:tracePt t="279582" x="2640013" y="6045200"/>
          <p14:tracePt t="279595" x="2393950" y="6081713"/>
          <p14:tracePt t="279598" x="2211388" y="6118225"/>
          <p14:tracePt t="279610" x="2027238" y="6145213"/>
          <p14:tracePt t="279614" x="1881188" y="6191250"/>
          <p14:tracePt t="279626" x="1744663" y="6237288"/>
          <p14:tracePt t="279630" x="1644650" y="6273800"/>
          <p14:tracePt t="279643" x="1552575" y="6319838"/>
          <p14:tracePt t="279646" x="1489075" y="6346825"/>
          <p14:tracePt t="279659" x="1443038" y="6364288"/>
          <p14:tracePt t="279662" x="1433513" y="6373813"/>
          <p14:tracePt t="279759" x="1462088" y="6346825"/>
          <p14:tracePt t="279770" x="1498600" y="6327775"/>
          <p14:tracePt t="279775" x="1543050" y="6291263"/>
          <p14:tracePt t="279786" x="1625600" y="6246813"/>
          <p14:tracePt t="279791" x="1698625" y="6227763"/>
          <p14:tracePt t="279804" x="1744663" y="6200775"/>
          <p14:tracePt t="279808" x="1827213" y="6191250"/>
          <p14:tracePt t="279818" x="1900238" y="6173788"/>
          <p14:tracePt t="279823" x="1973263" y="6173788"/>
          <p14:tracePt t="279834" x="2100263" y="6173788"/>
          <p14:tracePt t="279840" x="2247900" y="6181725"/>
          <p14:tracePt t="279850" x="2411413" y="6210300"/>
          <p14:tracePt t="279856" x="2593975" y="6227763"/>
          <p14:tracePt t="279866" x="2759075" y="6237288"/>
          <p14:tracePt t="279874" x="2914650" y="6254750"/>
          <p14:tracePt t="279895" x="3170238" y="6254750"/>
          <p14:tracePt t="279898" x="3279775" y="6254750"/>
          <p14:tracePt t="279905" x="3352800" y="6254750"/>
          <p14:tracePt t="279914" x="3362325" y="6254750"/>
          <p14:tracePt t="280026" x="3389313" y="6254750"/>
          <p14:tracePt t="280043" x="3443288" y="6246813"/>
          <p14:tracePt t="280046" x="3479800" y="6237288"/>
          <p14:tracePt t="280059" x="3525838" y="6227763"/>
          <p14:tracePt t="280062" x="3535363" y="6227763"/>
          <p14:tracePt t="280123" x="3508375" y="6227763"/>
          <p14:tracePt t="280127" x="3452813" y="6227763"/>
          <p14:tracePt t="280139" x="3416300" y="6246813"/>
          <p14:tracePt t="280143" x="3379788" y="6246813"/>
          <p14:tracePt t="280156" x="3362325" y="6246813"/>
          <p14:tracePt t="280159" x="3316288" y="6246813"/>
          <p14:tracePt t="280174" x="3297238" y="6246813"/>
          <p14:tracePt t="280177" x="3260725" y="6246813"/>
          <p14:tracePt t="280189" x="3233738" y="6246813"/>
          <p14:tracePt t="280192" x="3178175" y="6246813"/>
          <p14:tracePt t="280207" x="3151188" y="6246813"/>
          <p14:tracePt t="280209" x="3105150" y="6246813"/>
          <p14:tracePt t="280220" x="3087688" y="6237288"/>
          <p14:tracePt t="280225" x="3060700" y="6227763"/>
          <p14:tracePt t="280237" x="3051175" y="6227763"/>
          <p14:tracePt t="280284" x="3078163" y="6227763"/>
          <p14:tracePt t="280289" x="3124200" y="6200775"/>
          <p14:tracePt t="280300" x="3178175" y="6181725"/>
          <p14:tracePt t="280307" x="3243263" y="6137275"/>
          <p14:tracePt t="280316" x="3289300" y="6118225"/>
          <p14:tracePt t="280322" x="3370263" y="6091238"/>
          <p14:tracePt t="280333" x="3471863" y="6045200"/>
          <p14:tracePt t="280342" x="3544888" y="6027738"/>
          <p14:tracePt t="280348" x="3625850" y="5999163"/>
          <p14:tracePt t="280354" x="3708400" y="5972175"/>
          <p14:tracePt t="280364" x="3800475" y="5954713"/>
          <p14:tracePt t="280369" x="3854450" y="5945188"/>
          <p14:tracePt t="280380" x="3873500" y="5945188"/>
          <p14:tracePt t="280384" x="3910013" y="5945188"/>
          <p14:tracePt t="280540" x="3910013" y="5962650"/>
          <p14:tracePt t="280544" x="3910013" y="5981700"/>
          <p14:tracePt t="280557" x="3927475" y="6018213"/>
          <p14:tracePt t="280560" x="3946525" y="6064250"/>
          <p14:tracePt t="280574" x="3973513" y="6127750"/>
          <p14:tracePt t="280578" x="4000500" y="6164263"/>
          <p14:tracePt t="280591" x="4037013" y="6227763"/>
          <p14:tracePt t="280593" x="4110038" y="6310313"/>
          <p14:tracePt t="280610" x="4248150" y="6473825"/>
          <p14:tracePt t="280623" x="4292600" y="6538913"/>
          <p14:tracePt t="280625" x="4330700" y="6583363"/>
          <p14:tracePt t="280639" x="4375150" y="6638925"/>
          <p14:tracePt t="280643" x="4403725" y="6665913"/>
          <p14:tracePt t="280655" x="4457700" y="6702425"/>
          <p14:tracePt t="280657" x="4503738" y="6738938"/>
          <p14:tracePt t="280669" x="4521200" y="6748463"/>
          <p14:tracePt t="280675" x="4540250" y="6748463"/>
          <p14:tracePt t="280684" x="4557713" y="6757988"/>
          <p14:tracePt t="280690" x="4567238" y="6757988"/>
          <p14:tracePt t="280700" x="4586288" y="6765925"/>
          <p14:tracePt t="280707" x="4603750" y="6765925"/>
          <p14:tracePt t="280716" x="4622800" y="6784975"/>
          <p14:tracePt t="280732" x="4640263" y="6784975"/>
          <p14:tracePt t="280740" x="4649788" y="6794500"/>
          <p14:tracePt t="280748" x="4667250" y="6794500"/>
          <p14:tracePt t="280754" x="4695825" y="6794500"/>
          <p14:tracePt t="280764" x="4722813" y="6794500"/>
          <p14:tracePt t="280768" x="4768850" y="6794500"/>
          <p14:tracePt t="280781" x="4832350" y="6794500"/>
          <p14:tracePt t="280785" x="4932363" y="6794500"/>
          <p14:tracePt t="280796" x="5005388" y="6794500"/>
          <p14:tracePt t="280800" x="5097463" y="6811963"/>
          <p14:tracePt t="280812" x="5187950" y="6811963"/>
          <p14:tracePt t="280817" x="5270500" y="6821488"/>
          <p14:tracePt t="280828" x="5326063" y="6848475"/>
          <p14:tracePt t="280832" x="5343525" y="6848475"/>
          <p14:tracePt t="280845" x="5362575" y="6848475"/>
          <p14:tracePt t="281260" x="0" y="0"/>
        </p14:tracePtLst>
        <p14:tracePtLst>
          <p14:tracePt t="286648" x="3365500" y="6197600"/>
          <p14:tracePt t="286870" x="3270250" y="6738938"/>
          <p14:tracePt t="286874" x="3370263" y="6684963"/>
          <p14:tracePt t="286887" x="3435350" y="6629400"/>
          <p14:tracePt t="286889" x="3471863" y="6583363"/>
          <p14:tracePt t="286900" x="3516313" y="6546850"/>
          <p14:tracePt t="286906" x="3552825" y="6502400"/>
          <p14:tracePt t="286916" x="3581400" y="6456363"/>
          <p14:tracePt t="286922" x="3589338" y="6437313"/>
          <p14:tracePt t="286932" x="3625850" y="6419850"/>
          <p14:tracePt t="286938" x="3671888" y="6392863"/>
          <p14:tracePt t="286950" x="3671888" y="6364288"/>
          <p14:tracePt t="286957" x="3708400" y="6327775"/>
          <p14:tracePt t="286965" x="3735388" y="6310313"/>
          <p14:tracePt t="286970" x="3763963" y="6300788"/>
          <p14:tracePt t="286980" x="3790950" y="6291263"/>
          <p14:tracePt t="286984" x="3827463" y="6273800"/>
          <p14:tracePt t="286996" x="3827463" y="6254750"/>
          <p14:tracePt t="287000" x="3827463" y="6246813"/>
          <p14:tracePt t="287012" x="3836988" y="6246813"/>
          <p14:tracePt t="287016" x="3846513" y="6246813"/>
          <p14:tracePt t="287028" x="3854450" y="6237288"/>
          <p14:tracePt t="287032" x="3873500" y="6237288"/>
          <p14:tracePt t="287044" x="3900488" y="6227763"/>
          <p14:tracePt t="287048" x="3956050" y="6218238"/>
          <p14:tracePt t="287061" x="4000500" y="6191250"/>
          <p14:tracePt t="287064" x="4046538" y="6181725"/>
          <p14:tracePt t="287076" x="4102100" y="6173788"/>
          <p14:tracePt t="287080" x="4119563" y="6154738"/>
          <p14:tracePt t="287092" x="4129088" y="6154738"/>
          <p14:tracePt t="287110" x="4146550" y="6154738"/>
          <p14:tracePt t="287112" x="4156075" y="6154738"/>
          <p14:tracePt t="287172" x="4165600" y="6154738"/>
          <p14:tracePt t="287176" x="4183063" y="6145213"/>
          <p14:tracePt t="287190" x="4202113" y="6137275"/>
          <p14:tracePt t="287192" x="4211638" y="6127750"/>
          <p14:tracePt t="287209" x="4219575" y="6127750"/>
          <p14:tracePt t="287222" x="4229100" y="6118225"/>
          <p14:tracePt t="287224" x="4238625" y="6118225"/>
          <p14:tracePt t="287364" x="4248150" y="6108700"/>
          <p14:tracePt t="287380" x="4256088" y="6100763"/>
          <p14:tracePt t="287396" x="4265613" y="6091238"/>
          <p14:tracePt t="287540" x="4292600" y="6091238"/>
          <p14:tracePt t="287544" x="4302125" y="6091238"/>
          <p14:tracePt t="287557" x="4357688" y="6091238"/>
          <p14:tracePt t="287561" x="4430713" y="6081713"/>
          <p14:tracePt t="287573" x="4503738" y="6072188"/>
          <p14:tracePt t="287576" x="4586288" y="6072188"/>
          <p14:tracePt t="287590" x="4640263" y="6072188"/>
          <p14:tracePt t="287593" x="4676775" y="6072188"/>
          <p14:tracePt t="287608" x="4695825" y="6072188"/>
          <p14:tracePt t="287610" x="4703763" y="6072188"/>
          <p14:tracePt t="287701" x="4686300" y="6072188"/>
          <p14:tracePt t="287704" x="4640263" y="6072188"/>
          <p14:tracePt t="287716" x="4586288" y="6081713"/>
          <p14:tracePt t="287721" x="4540250" y="6091238"/>
          <p14:tracePt t="287735" x="4503738" y="6100763"/>
          <p14:tracePt t="287739" x="4484688" y="6100763"/>
          <p14:tracePt t="287750" x="4476750" y="6100763"/>
          <p14:tracePt t="287863" x="4494213" y="6100763"/>
          <p14:tracePt t="287866" x="4530725" y="6081713"/>
          <p14:tracePt t="287878" x="4576763" y="6081713"/>
          <p14:tracePt t="287882" x="4630738" y="6072188"/>
          <p14:tracePt t="287894" x="4676775" y="6072188"/>
          <p14:tracePt t="287898" x="4703763" y="6064250"/>
          <p14:tracePt t="287910" x="4722813" y="6064250"/>
          <p14:tracePt t="287914" x="4732338" y="6064250"/>
          <p14:tracePt t="288006" x="4686300" y="6081713"/>
          <p14:tracePt t="288010" x="4640263" y="6118225"/>
          <p14:tracePt t="288022" x="4594225" y="6137275"/>
          <p14:tracePt t="288027" x="4567238" y="6145213"/>
          <p14:tracePt t="288040" x="4521200" y="6164263"/>
          <p14:tracePt t="288042" x="4503738" y="6173788"/>
          <p14:tracePt t="288055" x="4484688" y="6181725"/>
          <p14:tracePt t="288058" x="4476750" y="6181725"/>
          <p14:tracePt t="288134" x="4484688" y="6173788"/>
          <p14:tracePt t="288138" x="4494213" y="6164263"/>
          <p14:tracePt t="288150" x="4530725" y="6145213"/>
          <p14:tracePt t="288155" x="4586288" y="6108700"/>
          <p14:tracePt t="288166" x="4622800" y="6100763"/>
          <p14:tracePt t="288171" x="4659313" y="6091238"/>
          <p14:tracePt t="288182" x="4676775" y="6081713"/>
          <p14:tracePt t="288186" x="4703763" y="6064250"/>
          <p14:tracePt t="288198" x="4732338" y="6045200"/>
          <p14:tracePt t="288202" x="4740275" y="6045200"/>
          <p14:tracePt t="288214" x="4749800" y="6045200"/>
          <p14:tracePt t="288220" x="4749800" y="6035675"/>
          <p14:tracePt t="288230" x="4759325" y="6035675"/>
          <p14:tracePt t="288262" x="4732338" y="6054725"/>
          <p14:tracePt t="288266" x="4722813" y="6064250"/>
          <p14:tracePt t="288278" x="4703763" y="6072188"/>
          <p14:tracePt t="288282" x="4676775" y="6081713"/>
          <p14:tracePt t="288294" x="4630738" y="6100763"/>
          <p14:tracePt t="288298" x="4594225" y="6118225"/>
          <p14:tracePt t="288310" x="4557713" y="6127750"/>
          <p14:tracePt t="288314" x="4521200" y="6145213"/>
          <p14:tracePt t="288378" x="4530725" y="6145213"/>
          <p14:tracePt t="288390" x="4540250" y="6137275"/>
          <p14:tracePt t="288394" x="4567238" y="6118225"/>
          <p14:tracePt t="288407" x="4576763" y="6118225"/>
          <p14:tracePt t="288422" x="4576763" y="6108700"/>
          <p14:tracePt t="288502" x="4567238" y="6108700"/>
          <p14:tracePt t="288506" x="4557713" y="6108700"/>
          <p14:tracePt t="288535" x="4557713" y="6118225"/>
          <p14:tracePt t="288678" x="4540250" y="6118225"/>
          <p14:tracePt t="288684" x="4494213" y="6118225"/>
          <p14:tracePt t="288694" x="4440238" y="6118225"/>
          <p14:tracePt t="288698" x="4403725" y="6118225"/>
          <p14:tracePt t="288710" x="4375150" y="6118225"/>
          <p14:tracePt t="288714" x="4338638" y="6118225"/>
          <p14:tracePt t="288726" x="4321175" y="6118225"/>
          <p14:tracePt t="288778" x="4330700" y="6118225"/>
          <p14:tracePt t="288791" x="4338638" y="6108700"/>
          <p14:tracePt t="288794" x="4384675" y="6091238"/>
          <p14:tracePt t="288806" x="4440238" y="6081713"/>
          <p14:tracePt t="288811" x="4484688" y="6054725"/>
          <p14:tracePt t="288823" x="4549775" y="6054725"/>
          <p14:tracePt t="288826" x="4549775" y="6045200"/>
          <p14:tracePt t="288840" x="4557713" y="6045200"/>
          <p14:tracePt t="288887" x="4549775" y="6045200"/>
          <p14:tracePt t="288890" x="4484688" y="6045200"/>
          <p14:tracePt t="288904" x="4430713" y="6045200"/>
          <p14:tracePt t="288908" x="4394200" y="6045200"/>
          <p14:tracePt t="288920" x="4348163" y="6045200"/>
          <p14:tracePt t="288922" x="4338638" y="6054725"/>
          <p14:tracePt t="288936" x="4330700" y="6054725"/>
          <p14:tracePt t="289030" x="4348163" y="6054725"/>
          <p14:tracePt t="289035" x="4394200" y="6035675"/>
          <p14:tracePt t="289046" x="4440238" y="6008688"/>
          <p14:tracePt t="289050" x="4476750" y="5999163"/>
          <p14:tracePt t="289062" x="4513263" y="5981700"/>
          <p14:tracePt t="289066" x="4540250" y="5972175"/>
          <p14:tracePt t="289078" x="4567238" y="5972175"/>
          <p14:tracePt t="289082" x="4603750" y="5954713"/>
          <p14:tracePt t="289095" x="4613275" y="5954713"/>
          <p14:tracePt t="289114" x="4622800" y="5954713"/>
          <p14:tracePt t="289142" x="4594225" y="5981700"/>
          <p14:tracePt t="289146" x="4576763" y="5999163"/>
          <p14:tracePt t="289158" x="4530725" y="6008688"/>
          <p14:tracePt t="289162" x="4513263" y="6045200"/>
          <p14:tracePt t="289175" x="4503738" y="6054725"/>
          <p14:tracePt t="289191" x="4494213" y="6054725"/>
          <p14:tracePt t="289260" x="4503738" y="6045200"/>
          <p14:tracePt t="289272" x="4530725" y="6035675"/>
          <p14:tracePt t="289276" x="4557713" y="5999163"/>
          <p14:tracePt t="289289" x="4576763" y="5991225"/>
          <p14:tracePt t="289292" x="4576763" y="5981700"/>
          <p14:tracePt t="289305" x="4603750" y="5962650"/>
          <p14:tracePt t="289308" x="4622800" y="5954713"/>
          <p14:tracePt t="289321" x="4622800" y="5945188"/>
          <p14:tracePt t="289325" x="4630738" y="5945188"/>
          <p14:tracePt t="289353" x="4640263" y="5945188"/>
          <p14:tracePt t="289400" x="4613275" y="5954713"/>
          <p14:tracePt t="289404" x="4594225" y="5981700"/>
          <p14:tracePt t="289416" x="4576763" y="5991225"/>
          <p14:tracePt t="289420" x="4549775" y="6008688"/>
          <p14:tracePt t="289432" x="4540250" y="6018213"/>
          <p14:tracePt t="289448" x="4530725" y="6027738"/>
          <p14:tracePt t="289464" x="4521200" y="6027738"/>
          <p14:tracePt t="289497" x="4567238" y="5999163"/>
          <p14:tracePt t="289501" x="4576763" y="5991225"/>
          <p14:tracePt t="289512" x="4603750" y="5981700"/>
          <p14:tracePt t="289516" x="4649788" y="5954713"/>
          <p14:tracePt t="289528" x="4667250" y="5926138"/>
          <p14:tracePt t="289532" x="4695825" y="5908675"/>
          <p14:tracePt t="289544" x="4703763" y="5899150"/>
          <p14:tracePt t="289561" x="4713288" y="5899150"/>
          <p14:tracePt t="289608" x="4703763" y="5899150"/>
          <p14:tracePt t="289612" x="4686300" y="5908675"/>
          <p14:tracePt t="289624" x="4676775" y="5918200"/>
          <p14:tracePt t="289628" x="4659313" y="5935663"/>
          <p14:tracePt t="289640" x="4659313" y="5945188"/>
          <p14:tracePt t="289656" x="4659313" y="5954713"/>
          <p14:tracePt t="289672" x="4649788" y="5954713"/>
          <p14:tracePt t="289912" x="4667250" y="5945188"/>
          <p14:tracePt t="289916" x="4695825" y="5899150"/>
          <p14:tracePt t="289929" x="4732338" y="5862638"/>
          <p14:tracePt t="289932" x="4795838" y="5816600"/>
          <p14:tracePt t="289944" x="4859338" y="5762625"/>
          <p14:tracePt t="289949" x="4932363" y="5689600"/>
          <p14:tracePt t="289960" x="5014913" y="5588000"/>
          <p14:tracePt t="289964" x="5124450" y="5451475"/>
          <p14:tracePt t="289976" x="5260975" y="5251450"/>
          <p14:tracePt t="289980" x="5389563" y="5032375"/>
          <p14:tracePt t="289992" x="5508625" y="4748213"/>
          <p14:tracePt t="289996" x="5599113" y="4483100"/>
          <p14:tracePt t="290008" x="5708650" y="4183063"/>
          <p14:tracePt t="290012" x="5781675" y="3917950"/>
          <p14:tracePt t="290025" x="5864225" y="3716338"/>
          <p14:tracePt t="290028" x="5929313" y="3516313"/>
          <p14:tracePt t="290040" x="5992813" y="3370263"/>
          <p14:tracePt t="290044" x="6029325" y="3232150"/>
          <p14:tracePt t="290057" x="6065838" y="3105150"/>
          <p14:tracePt t="290060" x="6102350" y="2986088"/>
          <p14:tracePt t="290073" x="6138863" y="2876550"/>
          <p14:tracePt t="290076" x="6165850" y="2767013"/>
          <p14:tracePt t="290089" x="6202363" y="2667000"/>
          <p14:tracePt t="290092" x="6229350" y="2565400"/>
          <p14:tracePt t="290105" x="6248400" y="2492375"/>
          <p14:tracePt t="290108" x="6257925" y="2428875"/>
          <p14:tracePt t="290122" x="6257925" y="2392363"/>
          <p14:tracePt t="290124" x="6257925" y="2382838"/>
          <p14:tracePt t="290137" x="6248400" y="2374900"/>
          <p14:tracePt t="290141" x="6248400" y="2365375"/>
          <p14:tracePt t="290153" x="6248400" y="2338388"/>
          <p14:tracePt t="290171" x="6238875" y="2328863"/>
          <p14:tracePt t="290173" x="6238875" y="2319338"/>
          <p14:tracePt t="290186" x="6238875" y="2309813"/>
          <p14:tracePt t="290576" x="6275388" y="2309813"/>
          <p14:tracePt t="290580" x="6302375" y="2309813"/>
          <p14:tracePt t="290592" x="6348413" y="2309813"/>
          <p14:tracePt t="290596" x="6411913" y="2309813"/>
          <p14:tracePt t="290608" x="6486525" y="2309813"/>
          <p14:tracePt t="290612" x="6586538" y="2309813"/>
          <p14:tracePt t="290631" x="6696075" y="2309813"/>
          <p14:tracePt t="290641" x="6705600" y="2309813"/>
          <p14:tracePt t="290962" x="6742113" y="2273300"/>
          <p14:tracePt t="290966" x="6750050" y="2265363"/>
          <p14:tracePt t="290978" x="6796088" y="2209800"/>
          <p14:tracePt t="290982" x="6842125" y="2163763"/>
          <p14:tracePt t="290996" x="6905625" y="2109788"/>
          <p14:tracePt t="290998" x="6978650" y="2054225"/>
          <p14:tracePt t="291011" x="6997700" y="2054225"/>
          <p14:tracePt t="291251" x="6997700" y="2082800"/>
          <p14:tracePt t="291254" x="6997700" y="2090738"/>
          <p14:tracePt t="291267" x="6997700" y="2119313"/>
          <p14:tracePt t="291272" x="6988175" y="2173288"/>
          <p14:tracePt t="291282" x="6961188" y="2265363"/>
          <p14:tracePt t="291287" x="6896100" y="2438400"/>
          <p14:tracePt t="291298" x="6815138" y="2711450"/>
          <p14:tracePt t="291302" x="6650038" y="3095625"/>
          <p14:tracePt t="291315" x="6448425" y="3625850"/>
          <p14:tracePt t="291321" x="6192838" y="4200525"/>
          <p14:tracePt t="291330" x="5929313" y="4803775"/>
          <p14:tracePt t="291336" x="5708650" y="5441950"/>
          <p14:tracePt t="291346" x="5508625" y="5972175"/>
          <p14:tracePt t="291350" x="5370513" y="6383338"/>
          <p14:tracePt t="291362" x="5280025" y="6656388"/>
          <p14:tracePt t="291366" x="5216525" y="6821488"/>
          <p14:tracePt t="292277" x="0" y="0"/>
        </p14:tracePtLst>
        <p14:tracePtLst>
          <p14:tracePt t="297574" x="3263900" y="6197600"/>
          <p14:tracePt t="297624" x="3124200" y="6373813"/>
          <p14:tracePt t="297636" x="3370263" y="6064250"/>
          <p14:tracePt t="297639" x="3662363" y="5743575"/>
          <p14:tracePt t="297654" x="3919538" y="5368925"/>
          <p14:tracePt t="297656" x="4146550" y="5032375"/>
          <p14:tracePt t="297666" x="4338638" y="4738688"/>
          <p14:tracePt t="297671" x="4476750" y="4456113"/>
          <p14:tracePt t="297689" x="4586288" y="4246563"/>
          <p14:tracePt t="297691" x="4659313" y="4073525"/>
          <p14:tracePt t="297698" x="4703763" y="3927475"/>
          <p14:tracePt t="297705" x="4759325" y="3808413"/>
          <p14:tracePt t="297715" x="4805363" y="3725863"/>
          <p14:tracePt t="297720" x="4841875" y="3662363"/>
          <p14:tracePt t="297731" x="4868863" y="3589338"/>
          <p14:tracePt t="297737" x="4887913" y="3543300"/>
          <p14:tracePt t="297747" x="4914900" y="3497263"/>
          <p14:tracePt t="297751" x="4932363" y="3451225"/>
          <p14:tracePt t="297762" x="4968875" y="3414713"/>
          <p14:tracePt t="297766" x="4987925" y="3370263"/>
          <p14:tracePt t="297778" x="4997450" y="3351213"/>
          <p14:tracePt t="297782" x="4997450" y="3341688"/>
          <p14:tracePt t="298114" x="5033963" y="3341688"/>
          <p14:tracePt t="298119" x="5041900" y="3341688"/>
          <p14:tracePt t="298130" x="5124450" y="3341688"/>
          <p14:tracePt t="298137" x="5224463" y="3341688"/>
          <p14:tracePt t="298146" x="5353050" y="3341688"/>
          <p14:tracePt t="298152" x="5489575" y="3341688"/>
          <p14:tracePt t="298162" x="5654675" y="3351213"/>
          <p14:tracePt t="298166" x="5827713" y="3378200"/>
          <p14:tracePt t="298178" x="6010275" y="3414713"/>
          <p14:tracePt t="298182" x="6156325" y="3443288"/>
          <p14:tracePt t="298194" x="6294438" y="3487738"/>
          <p14:tracePt t="298198" x="6367463" y="3516313"/>
          <p14:tracePt t="298211" x="6375400" y="3533775"/>
          <p14:tracePt t="298214" x="6384925" y="3533775"/>
          <p14:tracePt t="298361" x="6367463" y="3552825"/>
          <p14:tracePt t="298373" x="6338888" y="3570288"/>
          <p14:tracePt t="298376" x="6321425" y="3579813"/>
          <p14:tracePt t="298389" x="6284913" y="3606800"/>
          <p14:tracePt t="298392" x="6257925" y="3643313"/>
          <p14:tracePt t="298406" x="6229350" y="3662363"/>
          <p14:tracePt t="298408" x="6165850" y="3698875"/>
          <p14:tracePt t="298422" x="6138863" y="3716338"/>
          <p14:tracePt t="298424" x="6092825" y="3743325"/>
          <p14:tracePt t="298438" x="6065838" y="3771900"/>
          <p14:tracePt t="298441" x="5992813" y="3808413"/>
          <p14:tracePt t="298454" x="5910263" y="3881438"/>
          <p14:tracePt t="298457" x="5791200" y="3981450"/>
          <p14:tracePt t="298471" x="5635625" y="4110038"/>
          <p14:tracePt t="298474" x="5462588" y="4264025"/>
          <p14:tracePt t="298487" x="5243513" y="4511675"/>
          <p14:tracePt t="298490" x="5024438" y="4748213"/>
          <p14:tracePt t="298502" x="4813300" y="5022850"/>
          <p14:tracePt t="298505" x="4567238" y="5324475"/>
          <p14:tracePt t="298517" x="4384675" y="5624513"/>
          <p14:tracePt t="298521" x="4219575" y="5881688"/>
          <p14:tracePt t="298532" x="4065588" y="6137275"/>
          <p14:tracePt t="298537" x="3963988" y="6319838"/>
          <p14:tracePt t="298548" x="3890963" y="6483350"/>
          <p14:tracePt t="298554" x="3846513" y="6602413"/>
          <p14:tracePt t="298564" x="3817938" y="6692900"/>
          <p14:tracePt t="298570" x="3790950" y="6775450"/>
          <p14:tracePt t="298581" x="3781425" y="6838950"/>
          <p14:tracePt t="299189" x="4622800" y="6765925"/>
          <p14:tracePt t="299192" x="4640263" y="6738938"/>
          <p14:tracePt t="299205" x="4659313" y="6692900"/>
          <p14:tracePt t="299208" x="4667250" y="6638925"/>
          <p14:tracePt t="299221" x="4686300" y="6575425"/>
          <p14:tracePt t="299224" x="4686300" y="6556375"/>
          <p14:tracePt t="299239" x="4686300" y="6546850"/>
          <p14:tracePt t="299240" x="4686300" y="6538913"/>
          <p14:tracePt t="299254" x="4667250" y="6538913"/>
          <p14:tracePt t="299256" x="4659313" y="6538913"/>
          <p14:tracePt t="299271" x="4640263" y="6529388"/>
          <p14:tracePt t="299274" x="4622800" y="6519863"/>
          <p14:tracePt t="299288" x="4603750" y="6519863"/>
          <p14:tracePt t="299290" x="4549775" y="6502400"/>
          <p14:tracePt t="299303" x="4457700" y="6502400"/>
          <p14:tracePt t="299306" x="4330700" y="6502400"/>
          <p14:tracePt t="299318" x="4146550" y="6502400"/>
          <p14:tracePt t="299322" x="3963988" y="6502400"/>
          <p14:tracePt t="299332" x="3800475" y="6502400"/>
          <p14:tracePt t="299337" x="3635375" y="6492875"/>
          <p14:tracePt t="299348" x="3508375" y="6473825"/>
          <p14:tracePt t="299354" x="3379788" y="6446838"/>
          <p14:tracePt t="299364" x="3252788" y="6419850"/>
          <p14:tracePt t="299370" x="3151188" y="6373813"/>
          <p14:tracePt t="299380" x="3051175" y="6337300"/>
          <p14:tracePt t="299386" x="2968625" y="6291263"/>
          <p14:tracePt t="299397" x="2905125" y="6254750"/>
          <p14:tracePt t="299403" x="2886075" y="6237288"/>
          <p14:tracePt t="299412" x="2878138" y="6227763"/>
          <p14:tracePt t="299428" x="2868613" y="6218238"/>
          <p14:tracePt t="299604" x="2878138" y="6218238"/>
          <p14:tracePt t="299621" x="2886075" y="6227763"/>
          <p14:tracePt t="299624" x="2895600" y="6254750"/>
          <p14:tracePt t="299637" x="2905125" y="6291263"/>
          <p14:tracePt t="299641" x="2922588" y="6319838"/>
          <p14:tracePt t="299654" x="2951163" y="6337300"/>
          <p14:tracePt t="299656" x="2959100" y="6356350"/>
          <p14:tracePt t="299669" x="2959100" y="6373813"/>
          <p14:tracePt t="299673" x="2959100" y="6383338"/>
          <p14:tracePt t="299688" x="2959100" y="6392863"/>
          <p14:tracePt t="300271" x="2951163" y="6356350"/>
          <p14:tracePt t="300275" x="2951163" y="6337300"/>
          <p14:tracePt t="300287" x="2951163" y="6291263"/>
          <p14:tracePt t="300291" x="2959100" y="6254750"/>
          <p14:tracePt t="300303" x="2968625" y="6218238"/>
          <p14:tracePt t="300306" x="2959100" y="6173788"/>
          <p14:tracePt t="300321" x="2959100" y="6154738"/>
          <p14:tracePt t="300338" x="2959100" y="6145213"/>
          <p14:tracePt t="300355" x="2987675" y="6137275"/>
          <p14:tracePt t="300368" x="3005138" y="6127750"/>
          <p14:tracePt t="300372" x="3051175" y="6118225"/>
          <p14:tracePt t="300383" x="3097213" y="6100763"/>
          <p14:tracePt t="300390" x="3105150" y="6100763"/>
          <p14:tracePt t="300398" x="3124200" y="6100763"/>
          <p14:tracePt t="300405" x="3141663" y="6100763"/>
          <p14:tracePt t="300415" x="3160713" y="6100763"/>
          <p14:tracePt t="300423" x="3170238" y="6100763"/>
          <p14:tracePt t="300430" x="3224213" y="6118225"/>
          <p14:tracePt t="300446" x="3270250" y="6164263"/>
          <p14:tracePt t="300452" x="3270250" y="6181725"/>
          <p14:tracePt t="300463" x="3289300" y="6200775"/>
          <p14:tracePt t="300472" x="3316288" y="6227763"/>
          <p14:tracePt t="300478" x="3343275" y="6246813"/>
          <p14:tracePt t="300482" x="3362325" y="6273800"/>
          <p14:tracePt t="300495" x="3370263" y="6273800"/>
          <p14:tracePt t="300511" x="3370263" y="6283325"/>
          <p14:tracePt t="300526" x="3379788" y="6300788"/>
          <p14:tracePt t="300531" x="3389313" y="6310313"/>
          <p14:tracePt t="300542" x="3406775" y="6327775"/>
          <p14:tracePt t="300546" x="3406775" y="6337300"/>
          <p14:tracePt t="300559" x="3416300" y="6346825"/>
          <p14:tracePt t="300562" x="3416300" y="6356350"/>
          <p14:tracePt t="300575" x="3425825" y="6356350"/>
          <p14:tracePt t="300894" x="3406775" y="6356350"/>
          <p14:tracePt t="300899" x="3398838" y="6356350"/>
          <p14:tracePt t="300910" x="3362325" y="6364288"/>
          <p14:tracePt t="300915" x="3325813" y="6364288"/>
          <p14:tracePt t="302970" x="3325813" y="6346825"/>
          <p14:tracePt t="302987" x="3379788" y="6273800"/>
          <p14:tracePt t="302991" x="3425825" y="6210300"/>
          <p14:tracePt t="303003" x="3498850" y="6127750"/>
          <p14:tracePt t="303007" x="3535363" y="6064250"/>
          <p14:tracePt t="303020" x="3571875" y="6018213"/>
          <p14:tracePt t="303024" x="3598863" y="5972175"/>
          <p14:tracePt t="303040" x="3617913" y="5954713"/>
          <p14:tracePt t="303041" x="3635375" y="5945188"/>
          <p14:tracePt t="303054" x="3644900" y="5935663"/>
          <p14:tracePt t="303057" x="3644900" y="5926138"/>
          <p14:tracePt t="303070" x="3654425" y="5926138"/>
          <p14:tracePt t="303073" x="3662363" y="5926138"/>
          <p14:tracePt t="303087" x="3671888" y="5926138"/>
          <p14:tracePt t="303089" x="3690938" y="5908675"/>
          <p14:tracePt t="303104" x="3708400" y="5899150"/>
          <p14:tracePt t="303106" x="3763963" y="5881688"/>
          <p14:tracePt t="303121" x="3827463" y="5862638"/>
          <p14:tracePt t="303126" x="3854450" y="5853113"/>
          <p14:tracePt t="303133" x="3900488" y="5853113"/>
          <p14:tracePt t="303138" x="3937000" y="5853113"/>
          <p14:tracePt t="303149" x="3983038" y="5853113"/>
          <p14:tracePt t="303154" x="4037013" y="5853113"/>
          <p14:tracePt t="303164" x="4092575" y="5853113"/>
          <p14:tracePt t="303169" x="4156075" y="5881688"/>
          <p14:tracePt t="303180" x="4175125" y="5899150"/>
          <p14:tracePt t="303185" x="4192588" y="5918200"/>
          <p14:tracePt t="303196" x="4202113" y="5918200"/>
          <p14:tracePt t="303201" x="4211638" y="5926138"/>
          <p14:tracePt t="303212" x="4211638" y="5935663"/>
          <p14:tracePt t="303218" x="4219575" y="5954713"/>
          <p14:tracePt t="303229" x="4219575" y="5981700"/>
          <p14:tracePt t="303233" x="4248150" y="6018213"/>
          <p14:tracePt t="303244" x="4275138" y="6045200"/>
          <p14:tracePt t="303249" x="4292600" y="6064250"/>
          <p14:tracePt t="303260" x="4321175" y="6081713"/>
          <p14:tracePt t="303264" x="4348163" y="6108700"/>
          <p14:tracePt t="303277" x="4375150" y="6127750"/>
          <p14:tracePt t="303280" x="4394200" y="6145213"/>
          <p14:tracePt t="303292" x="4394200" y="6154738"/>
          <p14:tracePt t="303296" x="4411663" y="6173788"/>
          <p14:tracePt t="303308" x="4448175" y="6191250"/>
          <p14:tracePt t="303314" x="4467225" y="6191250"/>
          <p14:tracePt t="303324" x="4476750" y="6200775"/>
          <p14:tracePt t="303420" x="4494213" y="6218238"/>
          <p14:tracePt t="303424" x="4503738" y="6227763"/>
          <p14:tracePt t="303437" x="4513263" y="6227763"/>
          <p14:tracePt t="303453" x="4521200" y="6227763"/>
          <p14:tracePt t="303456" x="4530725" y="6237288"/>
          <p14:tracePt t="303470" x="4530725" y="6246813"/>
          <p14:tracePt t="303473" x="4549775" y="6264275"/>
          <p14:tracePt t="303486" x="4567238" y="6319838"/>
          <p14:tracePt t="303489" x="4603750" y="6373813"/>
          <p14:tracePt t="303501" x="4622800" y="6400800"/>
          <p14:tracePt t="303505" x="4659313" y="6446838"/>
          <p14:tracePt t="303521" x="4667250" y="6465888"/>
          <p14:tracePt t="303523" x="4686300" y="6492875"/>
          <p14:tracePt t="303533" x="4686300" y="6502400"/>
          <p14:tracePt t="303537" x="4695825" y="6519863"/>
          <p14:tracePt t="303548" x="4695825" y="6529388"/>
          <p14:tracePt t="303884" x="4676775" y="6556375"/>
          <p14:tracePt t="303888" x="4667250" y="6565900"/>
          <p14:tracePt t="303901" x="4622800" y="6583363"/>
          <p14:tracePt t="303905" x="4586288" y="6611938"/>
          <p14:tracePt t="303917" x="4540250" y="6638925"/>
          <p14:tracePt t="303921" x="4521200" y="6656388"/>
          <p14:tracePt t="303933" x="4484688" y="6675438"/>
          <p14:tracePt t="303940" x="4430713" y="6729413"/>
          <p14:tracePt t="303950" x="4367213" y="6765925"/>
          <p14:tracePt t="303954" x="4302125" y="6794500"/>
          <p14:tracePt t="303965" x="4275138" y="6802438"/>
          <p14:tracePt t="303971" x="4219575" y="6811963"/>
          <p14:tracePt t="303980" x="4156075" y="6838950"/>
          <p14:tracePt t="305142" x="0" y="0"/>
        </p14:tracePtLst>
        <p14:tracePtLst>
          <p14:tracePt t="313927" x="3371850" y="6197600"/>
          <p14:tracePt t="314101" x="4019550" y="6821488"/>
          <p14:tracePt t="314102" x="4119563" y="6794500"/>
          <p14:tracePt t="314114" x="4219575" y="6765925"/>
          <p14:tracePt t="314119" x="4311650" y="6738938"/>
          <p14:tracePt t="314131" x="4394200" y="6711950"/>
          <p14:tracePt t="314136" x="4448175" y="6702425"/>
          <p14:tracePt t="314146" x="4513263" y="6675438"/>
          <p14:tracePt t="314152" x="4557713" y="6665913"/>
          <p14:tracePt t="314163" x="4613275" y="6638925"/>
          <p14:tracePt t="314170" x="4695825" y="6629400"/>
          <p14:tracePt t="314179" x="4768850" y="6619875"/>
          <p14:tracePt t="314183" x="4868863" y="6602413"/>
          <p14:tracePt t="314195" x="4960938" y="6592888"/>
          <p14:tracePt t="314200" x="5041900" y="6565900"/>
          <p14:tracePt t="314211" x="5114925" y="6538913"/>
          <p14:tracePt t="314215" x="5243513" y="6538913"/>
          <p14:tracePt t="314226" x="5334000" y="6538913"/>
          <p14:tracePt t="314230" x="5399088" y="6529388"/>
          <p14:tracePt t="314242" x="5445125" y="6502400"/>
          <p14:tracePt t="314247" x="5489575" y="6465888"/>
          <p14:tracePt t="314258" x="5518150" y="6437313"/>
          <p14:tracePt t="314262" x="5554663" y="6392863"/>
          <p14:tracePt t="314274" x="5591175" y="6337300"/>
          <p14:tracePt t="314278" x="5627688" y="6291263"/>
          <p14:tracePt t="314290" x="5672138" y="6254750"/>
          <p14:tracePt t="314294" x="5727700" y="6210300"/>
          <p14:tracePt t="314306" x="5764213" y="6164263"/>
          <p14:tracePt t="314310" x="5800725" y="6108700"/>
          <p14:tracePt t="314322" x="5837238" y="6045200"/>
          <p14:tracePt t="314326" x="5854700" y="5999163"/>
          <p14:tracePt t="314339" x="5864225" y="5962650"/>
          <p14:tracePt t="314342" x="5883275" y="5918200"/>
          <p14:tracePt t="314355" x="5883275" y="5899150"/>
          <p14:tracePt t="314359" x="5883275" y="5881688"/>
          <p14:tracePt t="314371" x="5883275" y="5872163"/>
          <p14:tracePt t="314387" x="5883275" y="5843588"/>
          <p14:tracePt t="314390" x="5883275" y="5835650"/>
          <p14:tracePt t="314403" x="5883275" y="5816600"/>
          <p14:tracePt t="314406" x="5883275" y="5807075"/>
          <p14:tracePt t="314419" x="5883275" y="5789613"/>
          <p14:tracePt t="314422" x="5883275" y="5770563"/>
          <p14:tracePt t="314437" x="5846763" y="5762625"/>
          <p14:tracePt t="314438" x="5818188" y="5734050"/>
          <p14:tracePt t="314451" x="5810250" y="5726113"/>
          <p14:tracePt t="314455" x="5781675" y="5707063"/>
          <p14:tracePt t="314469" x="5764213" y="5697538"/>
          <p14:tracePt t="314471" x="5708650" y="5670550"/>
          <p14:tracePt t="314488" x="5627688" y="5634038"/>
          <p14:tracePt t="314500" x="5599113" y="5616575"/>
          <p14:tracePt t="314503" x="5572125" y="5588000"/>
          <p14:tracePt t="314515" x="5526088" y="5570538"/>
          <p14:tracePt t="314520" x="5499100" y="5551488"/>
          <p14:tracePt t="314531" x="5481638" y="5543550"/>
          <p14:tracePt t="314537" x="5462588" y="5534025"/>
          <p14:tracePt t="314546" x="5435600" y="5524500"/>
          <p14:tracePt t="314551" x="5416550" y="5514975"/>
          <p14:tracePt t="314562" x="5399088" y="5507038"/>
          <p14:tracePt t="314567" x="5399088" y="5497513"/>
          <p14:tracePt t="314578" x="5380038" y="5487988"/>
          <p14:tracePt t="314584" x="5362575" y="5478463"/>
          <p14:tracePt t="314595" x="5343525" y="5470525"/>
          <p14:tracePt t="314599" x="5316538" y="5461000"/>
          <p14:tracePt t="314610" x="5316538" y="5451475"/>
          <p14:tracePt t="314616" x="5280025" y="5441950"/>
          <p14:tracePt t="314627" x="5233988" y="5414963"/>
          <p14:tracePt t="314630" x="5170488" y="5405438"/>
          <p14:tracePt t="314642" x="5143500" y="5397500"/>
          <p14:tracePt t="314646" x="5124450" y="5378450"/>
          <p14:tracePt t="314659" x="5070475" y="5368925"/>
          <p14:tracePt t="314662" x="5033963" y="5351463"/>
          <p14:tracePt t="314675" x="4997450" y="5341938"/>
          <p14:tracePt t="314678" x="4960938" y="5332413"/>
          <p14:tracePt t="314691" x="4932363" y="5324475"/>
          <p14:tracePt t="314695" x="4914900" y="5314950"/>
          <p14:tracePt t="314706" x="4895850" y="5314950"/>
          <p14:tracePt t="314710" x="4887913" y="5314950"/>
          <p14:tracePt t="314722" x="4878388" y="5314950"/>
          <p14:tracePt t="314754" x="4868863" y="5314950"/>
          <p14:tracePt t="314758" x="4859338" y="5314950"/>
          <p14:tracePt t="314770" x="4841875" y="5324475"/>
          <p14:tracePt t="314774" x="4832350" y="5324475"/>
          <p14:tracePt t="314786" x="4813300" y="5332413"/>
          <p14:tracePt t="314790" x="4795838" y="5341938"/>
          <p14:tracePt t="314803" x="4776788" y="5341938"/>
          <p14:tracePt t="314806" x="4759325" y="5351463"/>
          <p14:tracePt t="314819" x="4740275" y="5368925"/>
          <p14:tracePt t="314822" x="4713288" y="5368925"/>
          <p14:tracePt t="314835" x="4676775" y="5387975"/>
          <p14:tracePt t="314838" x="4649788" y="5414963"/>
          <p14:tracePt t="314852" x="4630738" y="5434013"/>
          <p14:tracePt t="314855" x="4603750" y="5451475"/>
          <p14:tracePt t="314871" x="4567238" y="5470525"/>
          <p14:tracePt t="314890" x="4457700" y="5561013"/>
          <p14:tracePt t="314900" x="4421188" y="5588000"/>
          <p14:tracePt t="314905" x="4394200" y="5624513"/>
          <p14:tracePt t="314915" x="4348163" y="5670550"/>
          <p14:tracePt t="314919" x="4321175" y="5707063"/>
          <p14:tracePt t="314930" x="4302125" y="5743575"/>
          <p14:tracePt t="314935" x="4292600" y="5789613"/>
          <p14:tracePt t="314946" x="4284663" y="5835650"/>
          <p14:tracePt t="314952" x="4265613" y="5872163"/>
          <p14:tracePt t="314963" x="4265613" y="5908675"/>
          <p14:tracePt t="314967" x="4265613" y="5918200"/>
          <p14:tracePt t="314979" x="4265613" y="5962650"/>
          <p14:tracePt t="314984" x="4265613" y="5991225"/>
          <p14:tracePt t="314995" x="4265613" y="6018213"/>
          <p14:tracePt t="315000" x="4284663" y="6054725"/>
          <p14:tracePt t="315010" x="4292600" y="6081713"/>
          <p14:tracePt t="315017" x="4302125" y="6108700"/>
          <p14:tracePt t="315026" x="4321175" y="6145213"/>
          <p14:tracePt t="315030" x="4330700" y="6200775"/>
          <p14:tracePt t="315042" x="4357688" y="6227763"/>
          <p14:tracePt t="315046" x="4375150" y="6264275"/>
          <p14:tracePt t="315058" x="4384675" y="6291263"/>
          <p14:tracePt t="315062" x="4403725" y="6319838"/>
          <p14:tracePt t="315075" x="4430713" y="6364288"/>
          <p14:tracePt t="315078" x="4448175" y="6429375"/>
          <p14:tracePt t="315090" x="4494213" y="6492875"/>
          <p14:tracePt t="315094" x="4530725" y="6556375"/>
          <p14:tracePt t="315107" x="4567238" y="6619875"/>
          <p14:tracePt t="315110" x="4603750" y="6684963"/>
          <p14:tracePt t="315123" x="4640263" y="6729413"/>
          <p14:tracePt t="315126" x="4686300" y="6775450"/>
          <p14:tracePt t="315139" x="4722813" y="6811963"/>
          <p14:tracePt t="315142" x="4749800" y="6838950"/>
          <p14:tracePt t="315237" x="5216525" y="6838950"/>
          <p14:tracePt t="315240" x="5253038" y="6831013"/>
          <p14:tracePt t="315253" x="5316538" y="6802438"/>
          <p14:tracePt t="315256" x="5416550" y="6748463"/>
          <p14:tracePt t="315269" x="5481638" y="6721475"/>
          <p14:tracePt t="315272" x="5518150" y="6711950"/>
          <p14:tracePt t="315287" x="5545138" y="6692900"/>
          <p14:tracePt t="315288" x="5572125" y="6656388"/>
          <p14:tracePt t="315302" x="5599113" y="6629400"/>
          <p14:tracePt t="315304" x="5635625" y="6575425"/>
          <p14:tracePt t="315318" x="5672138" y="6546850"/>
          <p14:tracePt t="315321" x="5681663" y="6483350"/>
          <p14:tracePt t="315336" x="5700713" y="6410325"/>
          <p14:tracePt t="315340" x="5700713" y="6337300"/>
          <p14:tracePt t="315352" x="5700713" y="6246813"/>
          <p14:tracePt t="315355" x="5700713" y="6173788"/>
          <p14:tracePt t="315370" x="5700713" y="6100763"/>
          <p14:tracePt t="315373" x="5691188" y="6018213"/>
          <p14:tracePt t="315381" x="5681663" y="5962650"/>
          <p14:tracePt t="315388" x="5672138" y="5899150"/>
          <p14:tracePt t="315396" x="5645150" y="5853113"/>
          <p14:tracePt t="315405" x="5645150" y="5835650"/>
          <p14:tracePt t="315413" x="5627688" y="5816600"/>
          <p14:tracePt t="315419" x="5591175" y="5789613"/>
          <p14:tracePt t="315428" x="5581650" y="5770563"/>
          <p14:tracePt t="315436" x="5562600" y="5743575"/>
          <p14:tracePt t="315444" x="5535613" y="5707063"/>
          <p14:tracePt t="315450" x="5499100" y="5680075"/>
          <p14:tracePt t="315460" x="5445125" y="5634038"/>
          <p14:tracePt t="315467" x="5408613" y="5607050"/>
          <p14:tracePt t="315478" x="5380038" y="5580063"/>
          <p14:tracePt t="315480" x="5316538" y="5561013"/>
          <p14:tracePt t="315493" x="5280025" y="5534025"/>
          <p14:tracePt t="315496" x="5243513" y="5524500"/>
          <p14:tracePt t="315508" x="5224463" y="5514975"/>
          <p14:tracePt t="315512" x="5207000" y="5507038"/>
          <p14:tracePt t="315525" x="5180013" y="5507038"/>
          <p14:tracePt t="315529" x="5151438" y="5497513"/>
          <p14:tracePt t="315541" x="5114925" y="5497513"/>
          <p14:tracePt t="315557" x="5087938" y="5497513"/>
          <p14:tracePt t="315561" x="5051425" y="5497513"/>
          <p14:tracePt t="315576" x="5024438" y="5497513"/>
          <p14:tracePt t="315588" x="4997450" y="5497513"/>
          <p14:tracePt t="315592" x="4978400" y="5497513"/>
          <p14:tracePt t="315606" x="4941888" y="5497513"/>
          <p14:tracePt t="315608" x="4914900" y="5497513"/>
          <p14:tracePt t="315620" x="4905375" y="5497513"/>
          <p14:tracePt t="315624" x="4878388" y="5514975"/>
          <p14:tracePt t="315638" x="4859338" y="5524500"/>
          <p14:tracePt t="315641" x="4841875" y="5534025"/>
          <p14:tracePt t="315658" x="4732338" y="5561013"/>
          <p14:tracePt t="315671" x="4686300" y="5570538"/>
          <p14:tracePt t="315673" x="4659313" y="5580063"/>
          <p14:tracePt t="315688" x="4622800" y="5588000"/>
          <p14:tracePt t="315690" x="4586288" y="5597525"/>
          <p14:tracePt t="315703" x="4540250" y="5597525"/>
          <p14:tracePt t="315704" x="4521200" y="5607050"/>
          <p14:tracePt t="315719" x="4513263" y="5616575"/>
          <p14:tracePt t="315723" x="4513263" y="5634038"/>
          <p14:tracePt t="315735" x="4494213" y="5634038"/>
          <p14:tracePt t="315751" x="4476750" y="5643563"/>
          <p14:tracePt t="315752" x="4467225" y="5653088"/>
          <p14:tracePt t="315768" x="4457700" y="5661025"/>
          <p14:tracePt t="315770" x="4440238" y="5670550"/>
          <p14:tracePt t="315781" x="4421188" y="5689600"/>
          <p14:tracePt t="315786" x="4411663" y="5716588"/>
          <p14:tracePt t="315796" x="4394200" y="5762625"/>
          <p14:tracePt t="315801" x="4375150" y="5789613"/>
          <p14:tracePt t="315812" x="4357688" y="5835650"/>
          <p14:tracePt t="315817" x="4348163" y="5862638"/>
          <p14:tracePt t="315828" x="4338638" y="5908675"/>
          <p14:tracePt t="315834" x="4330700" y="5945188"/>
          <p14:tracePt t="315844" x="4311650" y="5991225"/>
          <p14:tracePt t="315849" x="4302125" y="6027738"/>
          <p14:tracePt t="315860" x="4292600" y="6072188"/>
          <p14:tracePt t="315866" x="4265613" y="6137275"/>
          <p14:tracePt t="315885" x="4256088" y="6264275"/>
          <p14:tracePt t="315892" x="4248150" y="6346825"/>
          <p14:tracePt t="315896" x="4248150" y="6400800"/>
          <p14:tracePt t="315908" x="4248150" y="6446838"/>
          <p14:tracePt t="315912" x="4248150" y="6483350"/>
          <p14:tracePt t="315924" x="4256088" y="6556375"/>
          <p14:tracePt t="315928" x="4284663" y="6619875"/>
          <p14:tracePt t="315940" x="4338638" y="6684963"/>
          <p14:tracePt t="315944" x="4403725" y="6738938"/>
          <p14:tracePt t="315956" x="4448175" y="6775450"/>
          <p14:tracePt t="315960" x="4513263" y="6811963"/>
          <p14:tracePt t="315973" x="4576763" y="6848475"/>
          <p14:tracePt t="316069" x="5370513" y="6802438"/>
          <p14:tracePt t="316072" x="5435600" y="6765925"/>
          <p14:tracePt t="316085" x="5499100" y="6711950"/>
          <p14:tracePt t="316089" x="5562600" y="6665913"/>
          <p14:tracePt t="316101" x="5599113" y="6629400"/>
          <p14:tracePt t="316105" x="5618163" y="6583363"/>
          <p14:tracePt t="316118" x="5627688" y="6546850"/>
          <p14:tracePt t="316120" x="5645150" y="6510338"/>
          <p14:tracePt t="316135" x="5664200" y="6465888"/>
          <p14:tracePt t="316138" x="5672138" y="6429375"/>
          <p14:tracePt t="316150" x="5672138" y="6383338"/>
          <p14:tracePt t="316153" x="5672138" y="6327775"/>
          <p14:tracePt t="316168" x="5672138" y="6291263"/>
          <p14:tracePt t="316170" x="5664200" y="6246813"/>
          <p14:tracePt t="316180" x="5654675" y="6200775"/>
          <p14:tracePt t="316185" x="5645150" y="6173788"/>
          <p14:tracePt t="316196" x="5627688" y="6137275"/>
          <p14:tracePt t="316202" x="5608638" y="6091238"/>
          <p14:tracePt t="316212" x="5599113" y="6045200"/>
          <p14:tracePt t="316217" x="5572125" y="5999163"/>
          <p14:tracePt t="316228" x="5554663" y="5954713"/>
          <p14:tracePt t="316232" x="5526088" y="5889625"/>
          <p14:tracePt t="316244" x="5489575" y="5843588"/>
          <p14:tracePt t="316253" x="5453063" y="5799138"/>
          <p14:tracePt t="316261" x="5445125" y="5780088"/>
          <p14:tracePt t="316266" x="5399088" y="5743575"/>
          <p14:tracePt t="316276" x="5370513" y="5726113"/>
          <p14:tracePt t="316280" x="5326063" y="5707063"/>
          <p14:tracePt t="316292" x="5280025" y="5670550"/>
          <p14:tracePt t="316296" x="5216525" y="5643563"/>
          <p14:tracePt t="316308" x="5207000" y="5643563"/>
          <p14:tracePt t="316312" x="5160963" y="5616575"/>
          <p14:tracePt t="316324" x="5143500" y="5588000"/>
          <p14:tracePt t="316328" x="5106988" y="5570538"/>
          <p14:tracePt t="316340" x="5078413" y="5551488"/>
          <p14:tracePt t="316344" x="5014913" y="5524500"/>
          <p14:tracePt t="316357" x="4997450" y="5507038"/>
          <p14:tracePt t="316360" x="4960938" y="5497513"/>
          <p14:tracePt t="316372" x="4951413" y="5497513"/>
          <p14:tracePt t="316389" x="4895850" y="5470525"/>
          <p14:tracePt t="316392" x="4878388" y="5470525"/>
          <p14:tracePt t="316404" x="4851400" y="5461000"/>
          <p14:tracePt t="316408" x="4822825" y="5461000"/>
          <p14:tracePt t="316421" x="4795838" y="5461000"/>
          <p14:tracePt t="316424" x="4759325" y="5461000"/>
          <p14:tracePt t="316437" x="4722813" y="5461000"/>
          <p14:tracePt t="316440" x="4676775" y="5461000"/>
          <p14:tracePt t="316454" x="4649788" y="5461000"/>
          <p14:tracePt t="316456" x="4622800" y="5461000"/>
          <p14:tracePt t="316469" x="4613275" y="5461000"/>
          <p14:tracePt t="316472" x="4603750" y="5461000"/>
          <p14:tracePt t="316485" x="4594225" y="5461000"/>
          <p14:tracePt t="316502" x="4576763" y="5461000"/>
          <p14:tracePt t="316505" x="4567238" y="5478463"/>
          <p14:tracePt t="316518" x="4557713" y="5497513"/>
          <p14:tracePt t="316520" x="4540250" y="5514975"/>
          <p14:tracePt t="316535" x="4521200" y="5543550"/>
          <p14:tracePt t="316536" x="4513263" y="5561013"/>
          <p14:tracePt t="316552" x="4513263" y="5588000"/>
          <p14:tracePt t="316553" x="4494213" y="5624513"/>
          <p14:tracePt t="316566" x="4484688" y="5643563"/>
          <p14:tracePt t="316569" x="4484688" y="5680075"/>
          <p14:tracePt t="316580" x="4476750" y="5726113"/>
          <p14:tracePt t="316585" x="4467225" y="5762625"/>
          <p14:tracePt t="316596" x="4467225" y="5807075"/>
          <p14:tracePt t="316601" x="4467225" y="5843588"/>
          <p14:tracePt t="316612" x="4467225" y="5889625"/>
          <p14:tracePt t="316620" x="4467225" y="5926138"/>
          <p14:tracePt t="316629" x="4467225" y="5972175"/>
          <p14:tracePt t="316633" x="4467225" y="6008688"/>
          <p14:tracePt t="316644" x="4467225" y="6064250"/>
          <p14:tracePt t="316650" x="4467225" y="6081713"/>
          <p14:tracePt t="316662" x="4467225" y="6108700"/>
          <p14:tracePt t="316667" x="4467225" y="6164263"/>
          <p14:tracePt t="316678" x="4467225" y="6210300"/>
          <p14:tracePt t="316683" x="4467225" y="6246813"/>
          <p14:tracePt t="316694" x="4467225" y="6291263"/>
          <p14:tracePt t="316699" x="4467225" y="6327775"/>
          <p14:tracePt t="316710" x="4467225" y="6364288"/>
          <p14:tracePt t="316716" x="4476750" y="6392863"/>
          <p14:tracePt t="316726" x="4494213" y="6419850"/>
          <p14:tracePt t="316731" x="4503738" y="6456363"/>
          <p14:tracePt t="316743" x="4513263" y="6483350"/>
          <p14:tracePt t="316746" x="4540250" y="6510338"/>
          <p14:tracePt t="316758" x="4557713" y="6529388"/>
          <p14:tracePt t="316762" x="4576763" y="6565900"/>
          <p14:tracePt t="316774" x="4594225" y="6592888"/>
          <p14:tracePt t="316778" x="4622800" y="6611938"/>
          <p14:tracePt t="316790" x="4640263" y="6619875"/>
          <p14:tracePt t="316794" x="4659313" y="6638925"/>
          <p14:tracePt t="316806" x="4695825" y="6656388"/>
          <p14:tracePt t="316810" x="4740275" y="6656388"/>
          <p14:tracePt t="316822" x="4795838" y="6656388"/>
          <p14:tracePt t="316826" x="4832350" y="6656388"/>
          <p14:tracePt t="316838" x="4887913" y="6656388"/>
          <p14:tracePt t="316842" x="4941888" y="6656388"/>
          <p14:tracePt t="316854" x="5005388" y="6656388"/>
          <p14:tracePt t="316858" x="5060950" y="6656388"/>
          <p14:tracePt t="316871" x="5114925" y="6648450"/>
          <p14:tracePt t="316890" x="5197475" y="6619875"/>
          <p14:tracePt t="316891" x="5243513" y="6611938"/>
          <p14:tracePt t="316903" x="5260975" y="6592888"/>
          <p14:tracePt t="316907" x="5289550" y="6565900"/>
          <p14:tracePt t="316919" x="5316538" y="6538913"/>
          <p14:tracePt t="316922" x="5334000" y="6510338"/>
          <p14:tracePt t="316935" x="5353050" y="6465888"/>
          <p14:tracePt t="316938" x="5370513" y="6429375"/>
          <p14:tracePt t="316953" x="5380038" y="6392863"/>
          <p14:tracePt t="316955" x="5399088" y="6327775"/>
          <p14:tracePt t="316968" x="5408613" y="6273800"/>
          <p14:tracePt t="316971" x="5408613" y="6200775"/>
          <p14:tracePt t="316986" x="5408613" y="6137275"/>
          <p14:tracePt t="317000" x="5408613" y="6108700"/>
          <p14:tracePt t="317003" x="5408613" y="6072188"/>
          <p14:tracePt t="317016" x="5399088" y="6008688"/>
          <p14:tracePt t="317019" x="5380038" y="5981700"/>
          <p14:tracePt t="317030" x="5362575" y="5935663"/>
          <p14:tracePt t="317036" x="5334000" y="5872163"/>
          <p14:tracePt t="317046" x="5326063" y="5835650"/>
          <p14:tracePt t="317051" x="5289550" y="5780088"/>
          <p14:tracePt t="317062" x="5253038" y="5734050"/>
          <p14:tracePt t="317067" x="5233988" y="5707063"/>
          <p14:tracePt t="317078" x="5207000" y="5670550"/>
          <p14:tracePt t="317082" x="5187950" y="5653088"/>
          <p14:tracePt t="317094" x="5180013" y="5643563"/>
          <p14:tracePt t="317100" x="5170488" y="5634038"/>
          <p14:tracePt t="317111" x="5160963" y="5634038"/>
          <p14:tracePt t="317142" x="5151438" y="5634038"/>
          <p14:tracePt t="317174" x="5124450" y="5634038"/>
          <p14:tracePt t="317178" x="5106988" y="5634038"/>
          <p14:tracePt t="317190" x="5097463" y="5634038"/>
          <p14:tracePt t="317194" x="5078413" y="5634038"/>
          <p14:tracePt t="317206" x="5060950" y="5634038"/>
          <p14:tracePt t="317210" x="5051425" y="5634038"/>
          <p14:tracePt t="317222" x="5024438" y="5634038"/>
          <p14:tracePt t="317226" x="4997450" y="5634038"/>
          <p14:tracePt t="317238" x="4968875" y="5634038"/>
          <p14:tracePt t="317242" x="4932363" y="5634038"/>
          <p14:tracePt t="317254" x="4905375" y="5634038"/>
          <p14:tracePt t="317258" x="4878388" y="5634038"/>
          <p14:tracePt t="317270" x="4851400" y="5634038"/>
          <p14:tracePt t="317274" x="4832350" y="5634038"/>
          <p14:tracePt t="317286" x="4822825" y="5634038"/>
          <p14:tracePt t="317290" x="4805363" y="5634038"/>
          <p14:tracePt t="317303" x="4786313" y="5643563"/>
          <p14:tracePt t="317306" x="4768850" y="5643563"/>
          <p14:tracePt t="317320" x="4740275" y="5653088"/>
          <p14:tracePt t="317322" x="4695825" y="5661025"/>
          <p14:tracePt t="317336" x="4630738" y="5697538"/>
          <p14:tracePt t="317338" x="4586288" y="5753100"/>
          <p14:tracePt t="317351" x="4557713" y="5799138"/>
          <p14:tracePt t="317355" x="4540250" y="5835650"/>
          <p14:tracePt t="317368" x="4503738" y="5908675"/>
          <p14:tracePt t="317371" x="4476750" y="5945188"/>
          <p14:tracePt t="317386" x="4457700" y="5991225"/>
          <p14:tracePt t="317388" x="4430713" y="6054725"/>
          <p14:tracePt t="317400" x="4421188" y="6100763"/>
          <p14:tracePt t="317403" x="4411663" y="6137275"/>
          <p14:tracePt t="317415" x="4411663" y="6181725"/>
          <p14:tracePt t="317419" x="4411663" y="6200775"/>
          <p14:tracePt t="317430" x="4411663" y="6227763"/>
          <p14:tracePt t="317436" x="4411663" y="6254750"/>
          <p14:tracePt t="317446" x="4411663" y="6273800"/>
          <p14:tracePt t="317450" x="4421188" y="6310313"/>
          <p14:tracePt t="317462" x="4430713" y="6327775"/>
          <p14:tracePt t="317468" x="4440238" y="6337300"/>
          <p14:tracePt t="317479" x="4448175" y="6346825"/>
          <p14:tracePt t="317485" x="4476750" y="6383338"/>
          <p14:tracePt t="317495" x="4484688" y="6400800"/>
          <p14:tracePt t="317500" x="4513263" y="6419850"/>
          <p14:tracePt t="317510" x="4557713" y="6465888"/>
          <p14:tracePt t="317516" x="4622800" y="6492875"/>
          <p14:tracePt t="317526" x="4667250" y="6510338"/>
          <p14:tracePt t="317530" x="4732338" y="6556375"/>
          <p14:tracePt t="317542" x="4795838" y="6575425"/>
          <p14:tracePt t="317546" x="4841875" y="6583363"/>
          <p14:tracePt t="317558" x="4859338" y="6592888"/>
          <p14:tracePt t="317562" x="4887913" y="6611938"/>
          <p14:tracePt t="317574" x="4914900" y="6611938"/>
          <p14:tracePt t="317578" x="4960938" y="6619875"/>
          <p14:tracePt t="317590" x="4978400" y="6619875"/>
          <p14:tracePt t="317594" x="5005388" y="6619875"/>
          <p14:tracePt t="317607" x="5033963" y="6619875"/>
          <p14:tracePt t="317610" x="5051425" y="6619875"/>
          <p14:tracePt t="317623" x="5078413" y="6619875"/>
          <p14:tracePt t="317626" x="5124450" y="6602413"/>
          <p14:tracePt t="317638" x="5170488" y="6556375"/>
          <p14:tracePt t="317642" x="5224463" y="6502400"/>
          <p14:tracePt t="317655" x="5280025" y="6437313"/>
          <p14:tracePt t="317658" x="5316538" y="6373813"/>
          <p14:tracePt t="317671" x="5343525" y="6300788"/>
          <p14:tracePt t="317675" x="5353050" y="6218238"/>
          <p14:tracePt t="317689" x="5362575" y="6145213"/>
          <p14:tracePt t="317690" x="5362575" y="6091238"/>
          <p14:tracePt t="317703" x="5362575" y="5999163"/>
          <p14:tracePt t="317706" x="5362575" y="5918200"/>
          <p14:tracePt t="317720" x="5362575" y="5843588"/>
          <p14:tracePt t="317723" x="5362575" y="5770563"/>
          <p14:tracePt t="317735" x="5353050" y="5726113"/>
          <p14:tracePt t="317738" x="5343525" y="5689600"/>
          <p14:tracePt t="317751" x="5316538" y="5653088"/>
          <p14:tracePt t="317754" x="5316538" y="5643563"/>
          <p14:tracePt t="317768" x="5307013" y="5624513"/>
          <p14:tracePt t="317771" x="5270500" y="5607050"/>
          <p14:tracePt t="317784" x="5260975" y="5607050"/>
          <p14:tracePt t="317799" x="5253038" y="5597525"/>
          <p14:tracePt t="317802" x="5243513" y="5588000"/>
          <p14:tracePt t="317815" x="5216525" y="5588000"/>
          <p14:tracePt t="317819" x="5170488" y="5570538"/>
          <p14:tracePt t="317830" x="5143500" y="5561013"/>
          <p14:tracePt t="317835" x="5114925" y="5551488"/>
          <p14:tracePt t="317846" x="5078413" y="5543550"/>
          <p14:tracePt t="317851" x="5051425" y="5534025"/>
          <p14:tracePt t="317862" x="5024438" y="5534025"/>
          <p14:tracePt t="317868" x="4978400" y="5524500"/>
          <p14:tracePt t="317888" x="4941888" y="5507038"/>
          <p14:tracePt t="317894" x="4932363" y="5507038"/>
          <p14:tracePt t="317899" x="4914900" y="5507038"/>
          <p14:tracePt t="317910" x="4905375" y="5507038"/>
          <p14:tracePt t="317916" x="4887913" y="5507038"/>
          <p14:tracePt t="317927" x="4868863" y="5507038"/>
          <p14:tracePt t="317930" x="4832350" y="5507038"/>
          <p14:tracePt t="317942" x="4822825" y="5507038"/>
          <p14:tracePt t="317946" x="4786313" y="5507038"/>
          <p14:tracePt t="317958" x="4768850" y="5507038"/>
          <p14:tracePt t="317962" x="4749800" y="5514975"/>
          <p14:tracePt t="317975" x="4722813" y="5534025"/>
          <p14:tracePt t="317978" x="4713288" y="5534025"/>
          <p14:tracePt t="317990" x="4695825" y="5551488"/>
          <p14:tracePt t="317994" x="4667250" y="5561013"/>
          <p14:tracePt t="318006" x="4630738" y="5588000"/>
          <p14:tracePt t="318010" x="4622800" y="5616575"/>
          <p14:tracePt t="318023" x="4576763" y="5653088"/>
          <p14:tracePt t="318026" x="4530725" y="5697538"/>
          <p14:tracePt t="318038" x="4503738" y="5716588"/>
          <p14:tracePt t="318042" x="4467225" y="5762625"/>
          <p14:tracePt t="318055" x="4440238" y="5826125"/>
          <p14:tracePt t="318059" x="4430713" y="5843588"/>
          <p14:tracePt t="318071" x="4403725" y="5889625"/>
          <p14:tracePt t="318074" x="4375150" y="5918200"/>
          <p14:tracePt t="318087" x="4367213" y="5954713"/>
          <p14:tracePt t="318091" x="4348163" y="5981700"/>
          <p14:tracePt t="318103" x="4338638" y="6035675"/>
          <p14:tracePt t="318106" x="4330700" y="6072188"/>
          <p14:tracePt t="318119" x="4330700" y="6100763"/>
          <p14:tracePt t="318122" x="4330700" y="6137275"/>
          <p14:tracePt t="318136" x="4330700" y="6164263"/>
          <p14:tracePt t="318138" x="4330700" y="6210300"/>
          <p14:tracePt t="318152" x="4330700" y="6237288"/>
          <p14:tracePt t="318154" x="4330700" y="6254750"/>
          <p14:tracePt t="318169" x="4330700" y="6283325"/>
          <p14:tracePt t="318170" x="4330700" y="6319838"/>
          <p14:tracePt t="318185" x="4330700" y="6327775"/>
          <p14:tracePt t="318188" x="4348163" y="6373813"/>
          <p14:tracePt t="318201" x="4367213" y="6410325"/>
          <p14:tracePt t="318204" x="4403725" y="6437313"/>
          <p14:tracePt t="318217" x="4411663" y="6446838"/>
          <p14:tracePt t="318220" x="4440238" y="6473825"/>
          <p14:tracePt t="318232" x="4440238" y="6483350"/>
          <p14:tracePt t="318236" x="4476750" y="6519863"/>
          <p14:tracePt t="318251" x="4484688" y="6529388"/>
          <p14:tracePt t="318253" x="4513263" y="6546850"/>
          <p14:tracePt t="318267" x="4513263" y="6556375"/>
          <p14:tracePt t="318270" x="4530725" y="6565900"/>
          <p14:tracePt t="318281" x="4540250" y="6575425"/>
          <p14:tracePt t="318285" x="4557713" y="6583363"/>
          <p14:tracePt t="318296" x="4576763" y="6592888"/>
          <p14:tracePt t="318302" x="4586288" y="6592888"/>
          <p14:tracePt t="318317" x="4594225" y="6592888"/>
          <p14:tracePt t="318328" x="4613275" y="6592888"/>
          <p14:tracePt t="318344" x="4630738" y="6592888"/>
          <p14:tracePt t="318349" x="4649788" y="6592888"/>
          <p14:tracePt t="318360" x="4676775" y="6592888"/>
          <p14:tracePt t="318367" x="4713288" y="6592888"/>
          <p14:tracePt t="318376" x="4722813" y="6592888"/>
          <p14:tracePt t="318381" x="4759325" y="6592888"/>
          <p14:tracePt t="318393" x="4786313" y="6592888"/>
          <p14:tracePt t="318396" x="4795838" y="6592888"/>
          <p14:tracePt t="318408" x="4822825" y="6592888"/>
          <p14:tracePt t="318424" x="4832350" y="6592888"/>
          <p14:tracePt t="318456" x="4841875" y="6583363"/>
          <p14:tracePt t="318460" x="4851400" y="6575425"/>
          <p14:tracePt t="318473" x="4859338" y="6565900"/>
          <p14:tracePt t="318477" x="4868863" y="6538913"/>
          <p14:tracePt t="318489" x="4878388" y="6510338"/>
          <p14:tracePt t="318492" x="4887913" y="6473825"/>
          <p14:tracePt t="318504" x="4895850" y="6410325"/>
          <p14:tracePt t="318508" x="4914900" y="6327775"/>
          <p14:tracePt t="318520" x="4914900" y="6254750"/>
          <p14:tracePt t="318524" x="4914900" y="6218238"/>
          <p14:tracePt t="318537" x="4914900" y="6164263"/>
          <p14:tracePt t="318540" x="4914900" y="6145213"/>
          <p14:tracePt t="318552" x="4905375" y="6108700"/>
          <p14:tracePt t="318556" x="4895850" y="6091238"/>
          <p14:tracePt t="318569" x="4887913" y="6081713"/>
          <p14:tracePt t="318572" x="4859338" y="6054725"/>
          <p14:tracePt t="318585" x="4851400" y="6054725"/>
          <p14:tracePt t="318588" x="4841875" y="6054725"/>
          <p14:tracePt t="318601" x="4813300" y="6035675"/>
          <p14:tracePt t="318605" x="4786313" y="6018213"/>
          <p14:tracePt t="318618" x="4768850" y="6008688"/>
          <p14:tracePt t="318620" x="4722813" y="5991225"/>
          <p14:tracePt t="318632" x="4695825" y="5972175"/>
          <p14:tracePt t="318636" x="4630738" y="5945188"/>
          <p14:tracePt t="318651" x="4567238" y="5899150"/>
          <p14:tracePt t="318652" x="4540250" y="5872163"/>
          <p14:tracePt t="318665" x="4430713" y="5799138"/>
          <p14:tracePt t="318669" x="4292600" y="5670550"/>
          <p14:tracePt t="318681" x="4110038" y="5497513"/>
          <p14:tracePt t="318685" x="3927475" y="5324475"/>
          <p14:tracePt t="318696" x="3727450" y="5141913"/>
          <p14:tracePt t="318702" x="3516313" y="4922838"/>
          <p14:tracePt t="318712" x="3306763" y="4738688"/>
          <p14:tracePt t="318718" x="3114675" y="4529138"/>
          <p14:tracePt t="318728" x="2895600" y="4292600"/>
          <p14:tracePt t="318735" x="2732088" y="4090988"/>
          <p14:tracePt t="318745" x="2584450" y="3917950"/>
          <p14:tracePt t="318750" x="2420938" y="3725863"/>
          <p14:tracePt t="318760" x="2311400" y="3570288"/>
          <p14:tracePt t="318765" x="2201863" y="3433763"/>
          <p14:tracePt t="318776" x="2100263" y="3314700"/>
          <p14:tracePt t="318781" x="2009775" y="3205163"/>
          <p14:tracePt t="318793" x="1954213" y="3141663"/>
          <p14:tracePt t="318796" x="1917700" y="3095625"/>
          <p14:tracePt t="318809" x="1890713" y="3068638"/>
          <p14:tracePt t="318812" x="1890713" y="3059113"/>
          <p14:tracePt t="318824" x="1881188" y="3041650"/>
          <p14:tracePt t="318829" x="1873250" y="3022600"/>
          <p14:tracePt t="318840" x="1863725" y="3013075"/>
          <p14:tracePt t="318844" x="1863725" y="2995613"/>
          <p14:tracePt t="318856" x="1844675" y="2976563"/>
          <p14:tracePt t="318860" x="1827213" y="2949575"/>
          <p14:tracePt t="318872" x="1800225" y="2903538"/>
          <p14:tracePt t="318890" x="1744663" y="2820988"/>
          <p14:tracePt t="318892" x="1727200" y="2767013"/>
          <p14:tracePt t="318905" x="1690688" y="2720975"/>
          <p14:tracePt t="318908" x="1654175" y="2674938"/>
          <p14:tracePt t="318920" x="1608138" y="2647950"/>
          <p14:tracePt t="318924" x="1579563" y="2630488"/>
          <p14:tracePt t="318937" x="1543050" y="2630488"/>
          <p14:tracePt t="318940" x="1525588" y="2630488"/>
          <p14:tracePt t="319033" x="1506538" y="2630488"/>
          <p14:tracePt t="319036" x="1498600" y="2630488"/>
          <p14:tracePt t="319048" x="1489075" y="2630488"/>
          <p14:tracePt t="319065" x="1479550" y="2630488"/>
          <p14:tracePt t="319081" x="1462088" y="2620963"/>
          <p14:tracePt t="319085" x="1462088" y="2611438"/>
          <p14:tracePt t="319096" x="1443038" y="2593975"/>
          <p14:tracePt t="319101" x="1416050" y="2574925"/>
          <p14:tracePt t="319112" x="1416050" y="2565400"/>
          <p14:tracePt t="319117" x="1416050" y="2557463"/>
          <p14:tracePt t="319128" x="1406525" y="2547938"/>
          <p14:tracePt t="319340" x="1425575" y="2547938"/>
          <p14:tracePt t="319352" x="1462088" y="2547938"/>
          <p14:tracePt t="319356" x="1498600" y="2547938"/>
          <p14:tracePt t="319369" x="1525588" y="2547938"/>
          <p14:tracePt t="319372" x="1543050" y="2547938"/>
          <p14:tracePt t="319385" x="1579563" y="2547938"/>
          <p14:tracePt t="319388" x="1608138" y="2547938"/>
          <p14:tracePt t="319401" x="1635125" y="2547938"/>
          <p14:tracePt t="319404" x="1644650" y="2547938"/>
          <p14:tracePt t="319418" x="1654175" y="2547938"/>
          <p14:tracePt t="319746" x="1644650" y="2547938"/>
          <p14:tracePt t="319750" x="1635125" y="2547938"/>
          <p14:tracePt t="319762" x="1625600" y="2547938"/>
          <p14:tracePt t="319768" x="1617663" y="2547938"/>
          <p14:tracePt t="319778" x="1608138" y="2547938"/>
          <p14:tracePt t="319784" x="1589088" y="2547938"/>
          <p14:tracePt t="319794" x="1571625" y="2538413"/>
          <p14:tracePt t="319801" x="1535113" y="2528888"/>
          <p14:tracePt t="319810" x="1506538" y="2528888"/>
          <p14:tracePt t="319816" x="1489075" y="2520950"/>
          <p14:tracePt t="319827" x="1462088" y="2511425"/>
          <p14:tracePt t="319832" x="1452563" y="2511425"/>
          <p14:tracePt t="319843" x="1443038" y="2511425"/>
          <p14:tracePt t="319847" x="1433513" y="2511425"/>
          <p14:tracePt t="319858" x="1425575" y="2511425"/>
          <p14:tracePt t="320003" x="1443038" y="2511425"/>
          <p14:tracePt t="320006" x="1452563" y="2511425"/>
          <p14:tracePt t="320019" x="1479550" y="2511425"/>
          <p14:tracePt t="320022" x="1489075" y="2511425"/>
          <p14:tracePt t="320226" x="1489075" y="2557463"/>
          <p14:tracePt t="320231" x="1489075" y="2584450"/>
          <p14:tracePt t="320243" x="1489075" y="2638425"/>
          <p14:tracePt t="320246" x="1498600" y="2720975"/>
          <p14:tracePt t="320259" x="1525588" y="2830513"/>
          <p14:tracePt t="320263" x="1571625" y="2968625"/>
          <p14:tracePt t="320275" x="1671638" y="3187700"/>
          <p14:tracePt t="320278" x="1781175" y="3397250"/>
          <p14:tracePt t="320290" x="1881188" y="3606800"/>
          <p14:tracePt t="320294" x="2019300" y="3862388"/>
          <p14:tracePt t="320306" x="2182813" y="4117975"/>
          <p14:tracePt t="320310" x="2301875" y="4300538"/>
          <p14:tracePt t="320323" x="2411413" y="4492625"/>
          <p14:tracePt t="320326" x="2493963" y="4621213"/>
          <p14:tracePt t="320339" x="2547938" y="4702175"/>
          <p14:tracePt t="320342" x="2557463" y="4721225"/>
          <p14:tracePt t="320355" x="2566988" y="4757738"/>
          <p14:tracePt t="320358" x="2576513" y="4757738"/>
          <p14:tracePt t="320482" x="2603500" y="4775200"/>
          <p14:tracePt t="320486" x="2640013" y="4784725"/>
          <p14:tracePt t="320500" x="2722563" y="4811713"/>
          <p14:tracePt t="320504" x="2832100" y="4848225"/>
          <p14:tracePt t="320520" x="3160713" y="4976813"/>
          <p14:tracePt t="320532" x="3325813" y="5049838"/>
          <p14:tracePt t="320537" x="3544888" y="5122863"/>
          <p14:tracePt t="320547" x="3810000" y="5195888"/>
          <p14:tracePt t="320554" x="4029075" y="5241925"/>
          <p14:tracePt t="320562" x="4238625" y="5278438"/>
          <p14:tracePt t="320568" x="4384675" y="5305425"/>
          <p14:tracePt t="320579" x="4476750" y="5324475"/>
          <p14:tracePt t="320586" x="4540250" y="5332413"/>
          <p14:tracePt t="320802" x="4567238" y="5305425"/>
          <p14:tracePt t="320806" x="4586288" y="5251450"/>
          <p14:tracePt t="320819" x="4594225" y="5178425"/>
          <p14:tracePt t="320822" x="4603750" y="5113338"/>
          <p14:tracePt t="320835" x="4603750" y="5040313"/>
          <p14:tracePt t="320838" x="4603750" y="4986338"/>
          <p14:tracePt t="320851" x="4603750" y="4922838"/>
          <p14:tracePt t="320855" x="4603750" y="4867275"/>
          <p14:tracePt t="320869" x="4622800" y="4794250"/>
          <p14:tracePt t="320871" x="4630738" y="4711700"/>
          <p14:tracePt t="320886" x="4659313" y="4621213"/>
          <p14:tracePt t="320888" x="4676775" y="4511675"/>
          <p14:tracePt t="320900" x="4703763" y="4392613"/>
          <p14:tracePt t="320903" x="4749800" y="4264025"/>
          <p14:tracePt t="320919" x="4776788" y="4146550"/>
          <p14:tracePt t="320922" x="4786313" y="4054475"/>
          <p14:tracePt t="320932" x="4795838" y="4000500"/>
          <p14:tracePt t="320938" x="4795838" y="3990975"/>
          <p14:tracePt t="321388" x="4776788" y="3990975"/>
          <p14:tracePt t="321392" x="4768850" y="3990975"/>
          <p14:tracePt t="323448" x="4786313" y="3981450"/>
          <p14:tracePt t="323452" x="4795838" y="3971925"/>
          <p14:tracePt t="323464" x="4941888" y="3889375"/>
          <p14:tracePt t="323468" x="5078413" y="3816350"/>
          <p14:tracePt t="323484" x="5260975" y="3771900"/>
          <p14:tracePt t="323487" x="5435600" y="3743325"/>
          <p14:tracePt t="323497" x="5545138" y="3716338"/>
          <p14:tracePt t="323501" x="5608638" y="3689350"/>
          <p14:tracePt t="323512" x="5627688" y="3689350"/>
          <p14:tracePt t="323518" x="5635625" y="3689350"/>
          <p14:tracePt t="323529" x="5654675" y="3679825"/>
          <p14:tracePt t="323533" x="5708650" y="3679825"/>
          <p14:tracePt t="323545" x="5754688" y="3670300"/>
          <p14:tracePt t="323550" x="5818188" y="3662363"/>
          <p14:tracePt t="323560" x="5929313" y="3616325"/>
          <p14:tracePt t="323566" x="6046788" y="3589338"/>
          <p14:tracePt t="323576" x="6175375" y="3560763"/>
          <p14:tracePt t="323581" x="6302375" y="3543300"/>
          <p14:tracePt t="323592" x="6403975" y="3516313"/>
          <p14:tracePt t="323596" x="6494463" y="3487738"/>
          <p14:tracePt t="323608" x="6577013" y="3479800"/>
          <p14:tracePt t="323612" x="6632575" y="3460750"/>
          <p14:tracePt t="323624" x="6686550" y="3460750"/>
          <p14:tracePt t="323628" x="6742113" y="3460750"/>
          <p14:tracePt t="323640" x="6805613" y="3460750"/>
          <p14:tracePt t="323644" x="6842125" y="3460750"/>
          <p14:tracePt t="323656" x="6851650" y="3460750"/>
          <p14:tracePt t="323660" x="6859588" y="3460750"/>
          <p14:tracePt t="323832" x="6842125" y="3460750"/>
          <p14:tracePt t="323836" x="6832600" y="3460750"/>
          <p14:tracePt t="323849" x="6796088" y="3460750"/>
          <p14:tracePt t="323853" x="6742113" y="3460750"/>
          <p14:tracePt t="323866" x="6686550" y="3470275"/>
          <p14:tracePt t="323868" x="6623050" y="3470275"/>
          <p14:tracePt t="323888" x="6567488" y="3470275"/>
          <p14:tracePt t="323896" x="6540500" y="3470275"/>
          <p14:tracePt t="323901" x="6513513" y="3470275"/>
          <p14:tracePt t="323912" x="6503988" y="3470275"/>
          <p14:tracePt t="323960" x="6486525" y="3470275"/>
          <p14:tracePt t="323965" x="6477000" y="3470275"/>
          <p14:tracePt t="323976" x="6457950" y="3470275"/>
          <p14:tracePt t="323982" x="6421438" y="3487738"/>
          <p14:tracePt t="323992" x="6384925" y="3506788"/>
          <p14:tracePt t="323997" x="6357938" y="3506788"/>
          <p14:tracePt t="324009" x="6338888" y="3506788"/>
          <p14:tracePt t="324012" x="6330950" y="3506788"/>
          <p14:tracePt t="324578" x="6348413" y="3506788"/>
          <p14:tracePt t="324582" x="6357938" y="3506788"/>
          <p14:tracePt t="324595" x="6448425" y="3516313"/>
          <p14:tracePt t="324600" x="6523038" y="3524250"/>
          <p14:tracePt t="324610" x="6613525" y="3543300"/>
          <p14:tracePt t="324619" x="6723063" y="3543300"/>
          <p14:tracePt t="324626" x="6832600" y="3543300"/>
          <p14:tracePt t="324632" x="6969125" y="3552825"/>
          <p14:tracePt t="324643" x="7116763" y="3552825"/>
          <p14:tracePt t="324648" x="7289800" y="3552825"/>
          <p14:tracePt t="324659" x="7472363" y="3552825"/>
          <p14:tracePt t="324662" x="7673975" y="3552825"/>
          <p14:tracePt t="324674" x="7856538" y="3552825"/>
          <p14:tracePt t="324678" x="8020050" y="3552825"/>
          <p14:tracePt t="324690" x="8148638" y="3552825"/>
          <p14:tracePt t="324694" x="8258175" y="3552825"/>
          <p14:tracePt t="324706" x="8348663" y="3552825"/>
          <p14:tracePt t="324710" x="8421688" y="3552825"/>
          <p14:tracePt t="324722" x="8440738" y="3552825"/>
          <p14:tracePt t="324726" x="8458200" y="3552825"/>
          <p14:tracePt t="324946" x="8440738" y="3552825"/>
          <p14:tracePt t="324950" x="8431213" y="3552825"/>
          <p14:tracePt t="324963" x="8358188" y="3552825"/>
          <p14:tracePt t="324968" x="8248650" y="3560763"/>
          <p14:tracePt t="324978" x="8121650" y="3570288"/>
          <p14:tracePt t="324986" x="7983538" y="3589338"/>
          <p14:tracePt t="324996" x="7820025" y="3597275"/>
          <p14:tracePt t="324999" x="7691438" y="3597275"/>
          <p14:tracePt t="325010" x="7600950" y="3597275"/>
          <p14:tracePt t="325017" x="7508875" y="3597275"/>
          <p14:tracePt t="325027" x="7453313" y="3597275"/>
          <p14:tracePt t="325031" x="7408863" y="3597275"/>
          <p14:tracePt t="325190" x="7462838" y="3597275"/>
          <p14:tracePt t="325203" x="7608888" y="3597275"/>
          <p14:tracePt t="325206" x="7783513" y="3597275"/>
          <p14:tracePt t="325218" x="7983538" y="3597275"/>
          <p14:tracePt t="325222" x="8231188" y="3597275"/>
          <p14:tracePt t="325236" x="8540750" y="3589338"/>
          <p14:tracePt t="325238" x="8842375" y="3589338"/>
          <p14:tracePt t="325251" x="9107488" y="3589338"/>
          <p14:tracePt t="325610" x="8961438" y="3670300"/>
          <p14:tracePt t="325615" x="8832850" y="3679825"/>
          <p14:tracePt t="325626" x="8696325" y="3698875"/>
          <p14:tracePt t="325632" x="8586788" y="3698875"/>
          <p14:tracePt t="325642" x="8494713" y="3706813"/>
          <p14:tracePt t="325649" x="8421688" y="3706813"/>
          <p14:tracePt t="325658" x="8404225" y="3706813"/>
          <p14:tracePt t="325662" x="8394700" y="3706813"/>
          <p14:tracePt t="326852" x="8367713" y="3706813"/>
          <p14:tracePt t="326857" x="8358188" y="3706813"/>
          <p14:tracePt t="326870" x="8331200" y="3689350"/>
          <p14:tracePt t="326873" x="8304213" y="3670300"/>
          <p14:tracePt t="326886" x="8231188" y="3597275"/>
          <p14:tracePt t="326888" x="8121650" y="3487738"/>
          <p14:tracePt t="326903" x="7966075" y="3341688"/>
          <p14:tracePt t="326906" x="7747000" y="3132138"/>
          <p14:tracePt t="326918" x="7526338" y="2894013"/>
          <p14:tracePt t="326921" x="7243763" y="2630488"/>
          <p14:tracePt t="326936" x="6640513" y="2173288"/>
          <p14:tracePt t="326952" x="6348413" y="2009775"/>
          <p14:tracePt t="326953" x="6129338" y="1881188"/>
          <p14:tracePt t="326966" x="5946775" y="1762125"/>
          <p14:tracePt t="326969" x="5764213" y="1671638"/>
          <p14:tracePt t="326982" x="5599113" y="1589088"/>
          <p14:tracePt t="326985" x="5370513" y="1489075"/>
          <p14:tracePt t="327000" x="5078413" y="1423988"/>
          <p14:tracePt t="327002" x="4703763" y="1314450"/>
          <p14:tracePt t="327017" x="4292600" y="1177925"/>
          <p14:tracePt t="327020" x="3883025" y="1068388"/>
          <p14:tracePt t="327031" x="3471863" y="931863"/>
          <p14:tracePt t="327034" x="3024188" y="812800"/>
          <p14:tracePt t="327048" x="2603500" y="647700"/>
          <p14:tracePt t="327051" x="2255838" y="493713"/>
          <p14:tracePt t="327063" x="1863725" y="311150"/>
          <p14:tracePt t="327067" x="1552575" y="182563"/>
          <p14:tracePt t="327078" x="1233488" y="3651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LI: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unit and non-unit fractions</a:t>
            </a:r>
            <a:endParaRPr kumimoji="0" lang="en-GB" sz="2800" b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15E37348-AF03-430A-9325-87C79163F9B5}"/>
              </a:ext>
            </a:extLst>
          </p:cNvPr>
          <p:cNvSpPr txBox="1"/>
          <p:nvPr/>
        </p:nvSpPr>
        <p:spPr>
          <a:xfrm>
            <a:off x="107879" y="137481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 </a:t>
            </a:r>
            <a:r>
              <a:rPr kumimoji="0" lang="en-GB" sz="1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Sheet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5DA43C-7899-4EA6-A117-54443F0CB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79" y="1958931"/>
            <a:ext cx="8347752" cy="44958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36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158"/>
    </mc:Choice>
    <mc:Fallback xmlns="">
      <p:transition spd="slow" advTm="250158"/>
    </mc:Fallback>
  </mc:AlternateContent>
  <p:extLst>
    <p:ext uri="{3A86A75C-4F4B-4683-9AE1-C65F6400EC91}">
      <p14:laserTraceLst xmlns:p14="http://schemas.microsoft.com/office/powerpoint/2010/main">
        <p14:tracePtLst>
          <p14:tracePt t="8998" x="8978900" y="3927475"/>
          <p14:tracePt t="9002" x="8924925" y="3944938"/>
          <p14:tracePt t="9015" x="8878888" y="3954463"/>
          <p14:tracePt t="9020" x="8832850" y="3954463"/>
          <p14:tracePt t="9031" x="8832850" y="3963988"/>
          <p14:tracePt t="9034" x="8815388" y="3963988"/>
          <p14:tracePt t="9048" x="8759825" y="3971925"/>
          <p14:tracePt t="9050" x="8715375" y="3990975"/>
          <p14:tracePt t="9062" x="8678863" y="4017963"/>
          <p14:tracePt t="9067" x="8596313" y="4054475"/>
          <p14:tracePt t="9078" x="8513763" y="4110038"/>
          <p14:tracePt t="9083" x="8413750" y="4146550"/>
          <p14:tracePt t="9094" x="8312150" y="4191000"/>
          <p14:tracePt t="9101" x="8212138" y="4246563"/>
          <p14:tracePt t="9109" x="8085138" y="4310063"/>
          <p14:tracePt t="9117" x="7929563" y="4402138"/>
          <p14:tracePt t="9125" x="7700963" y="4502150"/>
          <p14:tracePt t="9131" x="7389813" y="4648200"/>
          <p14:tracePt t="9141" x="7107238" y="4767263"/>
          <p14:tracePt t="9150" x="6869113" y="4876800"/>
          <p14:tracePt t="9157" x="6677025" y="4995863"/>
          <p14:tracePt t="9162" x="6523038" y="5105400"/>
          <p14:tracePt t="9175" x="6403975" y="5222875"/>
          <p14:tracePt t="9182" x="6284913" y="5332413"/>
          <p14:tracePt t="9192" x="6184900" y="5434013"/>
          <p14:tracePt t="9202" x="6083300" y="5534025"/>
          <p14:tracePt t="9207" x="5992813" y="5607050"/>
          <p14:tracePt t="9212" x="5929313" y="5680075"/>
          <p14:tracePt t="9223" x="5864225" y="5726113"/>
          <p14:tracePt t="9228" x="5810250" y="5780088"/>
          <p14:tracePt t="9239" x="5745163" y="5862638"/>
          <p14:tracePt t="9244" x="5664200" y="5935663"/>
          <p14:tracePt t="9255" x="5572125" y="5999163"/>
          <p14:tracePt t="9260" x="5453063" y="6091238"/>
          <p14:tracePt t="9272" x="5334000" y="6164263"/>
          <p14:tracePt t="9276" x="5207000" y="6227763"/>
          <p14:tracePt t="9287" x="5033963" y="6300788"/>
          <p14:tracePt t="9291" x="4841875" y="6383338"/>
          <p14:tracePt t="9304" x="4649788" y="6446838"/>
          <p14:tracePt t="9307" x="4421188" y="6519863"/>
          <p14:tracePt t="9319" x="4238625" y="6565900"/>
          <p14:tracePt t="9323" x="4102100" y="6602413"/>
          <p14:tracePt t="9335" x="3983038" y="6648450"/>
          <p14:tracePt t="9339" x="3910013" y="6692900"/>
          <p14:tracePt t="9352" x="3890963" y="6711950"/>
          <p14:tracePt t="9355" x="3863975" y="6729413"/>
          <p14:tracePt t="9368" x="3854450" y="6748463"/>
          <p14:tracePt t="9371" x="3846513" y="6757988"/>
          <p14:tracePt t="9384" x="3846513" y="6775450"/>
          <p14:tracePt t="9388" x="3827463" y="6811963"/>
          <p14:tracePt t="9401" x="3827463" y="6838950"/>
          <p14:tracePt t="9575" x="3041650" y="6602413"/>
          <p14:tracePt t="9580" x="2922588" y="6465888"/>
          <p14:tracePt t="9591" x="2786063" y="6327775"/>
          <p14:tracePt t="9598" x="2657475" y="6191250"/>
          <p14:tracePt t="9607" x="2520950" y="6072188"/>
          <p14:tracePt t="9612" x="2365375" y="5945188"/>
          <p14:tracePt t="9623" x="2136775" y="5789613"/>
          <p14:tracePt t="9628" x="1917700" y="5643563"/>
          <p14:tracePt t="9639" x="1698625" y="5514975"/>
          <p14:tracePt t="9644" x="1433513" y="5332413"/>
          <p14:tracePt t="9655" x="1206500" y="5186363"/>
          <p14:tracePt t="9660" x="1050925" y="5076825"/>
          <p14:tracePt t="9672" x="912813" y="4967288"/>
          <p14:tracePt t="9675" x="812800" y="4884738"/>
          <p14:tracePt t="9688" x="749300" y="4811713"/>
          <p14:tracePt t="9691" x="712788" y="4748213"/>
          <p14:tracePt t="9704" x="693738" y="4694238"/>
          <p14:tracePt t="9707" x="685800" y="4648200"/>
          <p14:tracePt t="9720" x="685800" y="4611688"/>
          <p14:tracePt t="9723" x="685800" y="4584700"/>
          <p14:tracePt t="9735" x="685800" y="4575175"/>
          <p14:tracePt t="9739" x="685800" y="4548188"/>
          <p14:tracePt t="9752" x="685800" y="4538663"/>
          <p14:tracePt t="9756" x="685800" y="4529138"/>
          <p14:tracePt t="9768" x="685800" y="4511675"/>
          <p14:tracePt t="9771" x="685800" y="4502150"/>
          <p14:tracePt t="9784" x="676275" y="4492625"/>
          <p14:tracePt t="9787" x="639763" y="4465638"/>
          <p14:tracePt t="9800" x="612775" y="4446588"/>
          <p14:tracePt t="9804" x="584200" y="4446588"/>
          <p14:tracePt t="9816" x="539750" y="4438650"/>
          <p14:tracePt t="9819" x="493713" y="4429125"/>
          <p14:tracePt t="9832" x="465138" y="4429125"/>
          <p14:tracePt t="9836" x="438150" y="4429125"/>
          <p14:tracePt t="9849" x="384175" y="4429125"/>
          <p14:tracePt t="9852" x="311150" y="4429125"/>
          <p14:tracePt t="9865" x="255588" y="4429125"/>
          <p14:tracePt t="9868" x="209550" y="4429125"/>
          <p14:tracePt t="9883" x="201613" y="4429125"/>
          <p14:tracePt t="9928" x="209550" y="4438650"/>
          <p14:tracePt t="9932" x="238125" y="4475163"/>
          <p14:tracePt t="9943" x="274638" y="4502150"/>
          <p14:tracePt t="9949" x="311150" y="4556125"/>
          <p14:tracePt t="9960" x="319088" y="4584700"/>
          <p14:tracePt t="9966" x="328613" y="4602163"/>
          <p14:tracePt t="9975" x="328613" y="4638675"/>
          <p14:tracePt t="9985" x="328613" y="4657725"/>
          <p14:tracePt t="9991" x="328613" y="4665663"/>
          <p14:tracePt t="9998" x="328613" y="4684713"/>
          <p14:tracePt t="10007" x="328613" y="4694238"/>
          <p14:tracePt t="10017" x="328613" y="4702175"/>
          <p14:tracePt t="10107" x="338138" y="4702175"/>
          <p14:tracePt t="10119" x="355600" y="4684713"/>
          <p14:tracePt t="10124" x="374650" y="4675188"/>
          <p14:tracePt t="10136" x="392113" y="4665663"/>
          <p14:tracePt t="10140" x="447675" y="4657725"/>
          <p14:tracePt t="10152" x="493713" y="4638675"/>
          <p14:tracePt t="10155" x="530225" y="4638675"/>
          <p14:tracePt t="10168" x="557213" y="4629150"/>
          <p14:tracePt t="10172" x="603250" y="4629150"/>
          <p14:tracePt t="10184" x="639763" y="4629150"/>
          <p14:tracePt t="10188" x="693738" y="4629150"/>
          <p14:tracePt t="10199" x="776288" y="4629150"/>
          <p14:tracePt t="10204" x="831850" y="4629150"/>
          <p14:tracePt t="10216" x="1031875" y="4638675"/>
          <p14:tracePt t="10219" x="1214438" y="4657725"/>
          <p14:tracePt t="10233" x="1379538" y="4665663"/>
          <p14:tracePt t="10235" x="1579563" y="4684713"/>
          <p14:tracePt t="10249" x="1771650" y="4684713"/>
          <p14:tracePt t="10251" x="1954213" y="4684713"/>
          <p14:tracePt t="10265" x="2182813" y="4702175"/>
          <p14:tracePt t="10268" x="2411413" y="4702175"/>
          <p14:tracePt t="10280" x="2722563" y="4721225"/>
          <p14:tracePt t="10287" x="3097213" y="4738688"/>
          <p14:tracePt t="10298" x="3516313" y="4767263"/>
          <p14:tracePt t="10300" x="3900488" y="4784725"/>
          <p14:tracePt t="10314" x="4275138" y="4803775"/>
          <p14:tracePt t="10316" x="4513263" y="4821238"/>
          <p14:tracePt t="10328" x="4659313" y="4821238"/>
          <p14:tracePt t="10334" x="4768850" y="4821238"/>
          <p14:tracePt t="10344" x="4786313" y="4830763"/>
          <p14:tracePt t="10349" x="4795838" y="4830763"/>
          <p14:tracePt t="10412" x="4759325" y="4821238"/>
          <p14:tracePt t="10424" x="4722813" y="4811713"/>
          <p14:tracePt t="10429" x="4676775" y="4803775"/>
          <p14:tracePt t="10439" x="4594225" y="4784725"/>
          <p14:tracePt t="10443" x="4484688" y="4784725"/>
          <p14:tracePt t="10455" x="4348163" y="4784725"/>
          <p14:tracePt t="10459" x="4202113" y="4784725"/>
          <p14:tracePt t="10471" x="4037013" y="4784725"/>
          <p14:tracePt t="10476" x="3854450" y="4784725"/>
          <p14:tracePt t="10487" x="3671888" y="4784725"/>
          <p14:tracePt t="10491" x="3489325" y="4784725"/>
          <p14:tracePt t="10504" x="3306763" y="4784725"/>
          <p14:tracePt t="10508" x="3141663" y="4784725"/>
          <p14:tracePt t="10519" x="3005138" y="4784725"/>
          <p14:tracePt t="10524" x="2859088" y="4784725"/>
          <p14:tracePt t="10535" x="2759075" y="4784725"/>
          <p14:tracePt t="10540" x="2686050" y="4784725"/>
          <p14:tracePt t="10551" x="2630488" y="4784725"/>
          <p14:tracePt t="10556" x="2613025" y="4784725"/>
          <p14:tracePt t="10568" x="2603500" y="4784725"/>
          <p14:tracePt t="10572" x="2593975" y="4784725"/>
          <p14:tracePt t="10584" x="2576513" y="4784725"/>
          <p14:tracePt t="10588" x="2566988" y="4784725"/>
          <p14:tracePt t="10600" x="2557463" y="4784725"/>
          <p14:tracePt t="10698" x="2603500" y="4775200"/>
          <p14:tracePt t="10702" x="2703513" y="4767263"/>
          <p14:tracePt t="10714" x="2832100" y="4748213"/>
          <p14:tracePt t="10718" x="3014663" y="4738688"/>
          <p14:tracePt t="10731" x="3214688" y="4702175"/>
          <p14:tracePt t="10734" x="3489325" y="4684713"/>
          <p14:tracePt t="10747" x="3846513" y="4648200"/>
          <p14:tracePt t="10750" x="4146550" y="4621213"/>
          <p14:tracePt t="10763" x="4467225" y="4584700"/>
          <p14:tracePt t="10766" x="4749800" y="4548188"/>
          <p14:tracePt t="10778" x="4951413" y="4529138"/>
          <p14:tracePt t="10784" x="5114925" y="4519613"/>
          <p14:tracePt t="10793" x="5224463" y="4519613"/>
          <p14:tracePt t="10798" x="5233988" y="4519613"/>
          <p14:tracePt t="10858" x="5207000" y="4519613"/>
          <p14:tracePt t="10863" x="5151438" y="4519613"/>
          <p14:tracePt t="10874" x="5097463" y="4519613"/>
          <p14:tracePt t="10878" x="4987925" y="4519613"/>
          <p14:tracePt t="10890" x="4805363" y="4519613"/>
          <p14:tracePt t="10893" x="4603750" y="4519613"/>
          <p14:tracePt t="10905" x="4357688" y="4519613"/>
          <p14:tracePt t="10909" x="3910013" y="4519613"/>
          <p14:tracePt t="10921" x="3462338" y="4519613"/>
          <p14:tracePt t="10925" x="3051175" y="4519613"/>
          <p14:tracePt t="10938" x="2530475" y="4519613"/>
          <p14:tracePt t="10941" x="2119313" y="4519613"/>
          <p14:tracePt t="10954" x="1781175" y="4519613"/>
          <p14:tracePt t="10958" x="1525588" y="4519613"/>
          <p14:tracePt t="10969" x="1343025" y="4519613"/>
          <p14:tracePt t="10974" x="1250950" y="4519613"/>
          <p14:tracePt t="10985" x="1243013" y="4519613"/>
          <p14:tracePt t="11034" x="1250950" y="4511675"/>
          <p14:tracePt t="11037" x="1250950" y="4502150"/>
          <p14:tracePt t="11050" x="1260475" y="4502150"/>
          <p14:tracePt t="11066" x="1260475" y="4492625"/>
          <p14:tracePt t="11354" x="1250950" y="4492625"/>
          <p14:tracePt t="11357" x="1243013" y="4492625"/>
          <p14:tracePt t="11370" x="1223963" y="4492625"/>
          <p14:tracePt t="11374" x="1214438" y="4492625"/>
          <p14:tracePt t="11386" x="1206500" y="4492625"/>
          <p14:tracePt t="11402" x="1206500" y="4502150"/>
          <p14:tracePt t="11810" x="1243013" y="4556125"/>
          <p14:tracePt t="11814" x="1250950" y="4556125"/>
          <p14:tracePt t="11825" x="1323975" y="4629150"/>
          <p14:tracePt t="11831" x="1425575" y="4711700"/>
          <p14:tracePt t="11842" x="1608138" y="4830763"/>
          <p14:tracePt t="11846" x="1854200" y="4940300"/>
          <p14:tracePt t="11858" x="2055813" y="5022850"/>
          <p14:tracePt t="11863" x="2201863" y="5105400"/>
          <p14:tracePt t="11883" x="2466975" y="5186363"/>
          <p14:tracePt t="11889" x="2603500" y="5214938"/>
          <p14:tracePt t="11893" x="2749550" y="5251450"/>
          <p14:tracePt t="11906" x="2878138" y="5259388"/>
          <p14:tracePt t="11909" x="2995613" y="5287963"/>
          <p14:tracePt t="11921" x="3124200" y="5324475"/>
          <p14:tracePt t="11925" x="3289300" y="5332413"/>
          <p14:tracePt t="11937" x="3498850" y="5368925"/>
          <p14:tracePt t="11941" x="3735388" y="5397500"/>
          <p14:tracePt t="11953" x="4046538" y="5424488"/>
          <p14:tracePt t="11958" x="4403725" y="5461000"/>
          <p14:tracePt t="11970" x="4786313" y="5507038"/>
          <p14:tracePt t="11973" x="5143500" y="5543550"/>
          <p14:tracePt t="11985" x="5453063" y="5570538"/>
          <p14:tracePt t="11990" x="5727700" y="5588000"/>
          <p14:tracePt t="12002" x="5919788" y="5588000"/>
          <p14:tracePt t="12005" x="6119813" y="5588000"/>
          <p14:tracePt t="12020" x="6302375" y="5588000"/>
          <p14:tracePt t="12022" x="6467475" y="5588000"/>
          <p14:tracePt t="12035" x="6632575" y="5588000"/>
          <p14:tracePt t="12038" x="6796088" y="5588000"/>
          <p14:tracePt t="12117" x="8102600" y="5095875"/>
          <p14:tracePt t="12130" x="8212138" y="5003800"/>
          <p14:tracePt t="12135" x="8312150" y="4922838"/>
          <p14:tracePt t="12146" x="8413750" y="4830763"/>
          <p14:tracePt t="12149" x="8477250" y="4784725"/>
          <p14:tracePt t="12163" x="8523288" y="4748213"/>
          <p14:tracePt t="12166" x="8531225" y="4730750"/>
          <p14:tracePt t="12178" x="8540750" y="4730750"/>
          <p14:tracePt t="12182" x="8559800" y="4711700"/>
          <p14:tracePt t="12193" x="8567738" y="4702175"/>
          <p14:tracePt t="12198" x="8577263" y="4694238"/>
          <p14:tracePt t="12213" x="8586788" y="4665663"/>
          <p14:tracePt t="12216" x="8586788" y="4657725"/>
          <p14:tracePt t="12228" x="8586788" y="4648200"/>
          <p14:tracePt t="12232" x="8586788" y="4629150"/>
          <p14:tracePt t="12249" x="8577263" y="4629150"/>
          <p14:tracePt t="12259" x="8559800" y="4621213"/>
          <p14:tracePt t="12265" x="8550275" y="4621213"/>
          <p14:tracePt t="12275" x="8540750" y="4621213"/>
          <p14:tracePt t="12291" x="8531225" y="4621213"/>
          <p14:tracePt t="12297" x="8513763" y="4621213"/>
          <p14:tracePt t="12307" x="8494713" y="4621213"/>
          <p14:tracePt t="12313" x="8450263" y="4621213"/>
          <p14:tracePt t="12323" x="8394700" y="4621213"/>
          <p14:tracePt t="12328" x="8340725" y="4621213"/>
          <p14:tracePt t="12340" x="8267700" y="4621213"/>
          <p14:tracePt t="12343" x="8202613" y="4629150"/>
          <p14:tracePt t="12356" x="8129588" y="4648200"/>
          <p14:tracePt t="12359" x="8020050" y="4675188"/>
          <p14:tracePt t="12371" x="7900988" y="4702175"/>
          <p14:tracePt t="12375" x="7791450" y="4730750"/>
          <p14:tracePt t="12388" x="7673975" y="4757738"/>
          <p14:tracePt t="12391" x="7600950" y="4775200"/>
          <p14:tracePt t="12403" x="7518400" y="4784725"/>
          <p14:tracePt t="12407" x="7462838" y="4794250"/>
          <p14:tracePt t="12419" x="7416800" y="4803775"/>
          <p14:tracePt t="12424" x="7399338" y="4811713"/>
          <p14:tracePt t="12435" x="7372350" y="4811713"/>
          <p14:tracePt t="12439" x="7326313" y="4811713"/>
          <p14:tracePt t="12452" x="7316788" y="4811713"/>
          <p14:tracePt t="12455" x="7299325" y="4821238"/>
          <p14:tracePt t="12468" x="7262813" y="4840288"/>
          <p14:tracePt t="12471" x="7243763" y="4840288"/>
          <p14:tracePt t="12484" x="7226300" y="4848225"/>
          <p14:tracePt t="12488" x="7207250" y="4857750"/>
          <p14:tracePt t="12501" x="7189788" y="4857750"/>
          <p14:tracePt t="12503" x="7161213" y="4867275"/>
          <p14:tracePt t="12517" x="7116763" y="4876800"/>
          <p14:tracePt t="12519" x="7061200" y="4876800"/>
          <p14:tracePt t="12532" x="7007225" y="4884738"/>
          <p14:tracePt t="12536" x="6961188" y="4894263"/>
          <p14:tracePt t="12548" x="6932613" y="4894263"/>
          <p14:tracePt t="12551" x="6905625" y="4903788"/>
          <p14:tracePt t="12565" x="6888163" y="4903788"/>
          <p14:tracePt t="12568" x="6878638" y="4903788"/>
          <p14:tracePt t="12628" x="6859588" y="4903788"/>
          <p14:tracePt t="12631" x="6851650" y="4903788"/>
          <p14:tracePt t="12643" x="6805613" y="4903788"/>
          <p14:tracePt t="12648" x="6778625" y="4903788"/>
          <p14:tracePt t="12659" x="6732588" y="4903788"/>
          <p14:tracePt t="12666" x="6677025" y="4922838"/>
          <p14:tracePt t="12675" x="6604000" y="4930775"/>
          <p14:tracePt t="12681" x="6540500" y="4940300"/>
          <p14:tracePt t="12691" x="6494463" y="4959350"/>
          <p14:tracePt t="12697" x="6440488" y="4959350"/>
          <p14:tracePt t="12708" x="6384925" y="4959350"/>
          <p14:tracePt t="12713" x="6348413" y="4959350"/>
          <p14:tracePt t="12723" x="6302375" y="4959350"/>
          <p14:tracePt t="12728" x="6275388" y="4959350"/>
          <p14:tracePt t="12835" x="6265863" y="4959350"/>
          <p14:tracePt t="12851" x="6284913" y="4959350"/>
          <p14:tracePt t="12855" x="6338888" y="4959350"/>
          <p14:tracePt t="12868" x="6430963" y="4959350"/>
          <p14:tracePt t="12871" x="6523038" y="4959350"/>
          <p14:tracePt t="12884" x="6650038" y="4967288"/>
          <p14:tracePt t="12887" x="6759575" y="4967288"/>
          <p14:tracePt t="12900" x="6896100" y="4986338"/>
          <p14:tracePt t="12904" x="7024688" y="4995863"/>
          <p14:tracePt t="12916" x="7189788" y="5013325"/>
          <p14:tracePt t="12919" x="7353300" y="5040313"/>
          <p14:tracePt t="12932" x="7499350" y="5059363"/>
          <p14:tracePt t="12935" x="7645400" y="5068888"/>
          <p14:tracePt t="12949" x="7773988" y="5086350"/>
          <p14:tracePt t="12952" x="7874000" y="5095875"/>
          <p14:tracePt t="12965" x="7947025" y="5113338"/>
          <p14:tracePt t="12968" x="8002588" y="5113338"/>
          <p14:tracePt t="12981" x="8020050" y="5113338"/>
          <p14:tracePt t="12984" x="8039100" y="5113338"/>
          <p14:tracePt t="12997" x="8047038" y="5113338"/>
          <p14:tracePt t="13000" x="8056563" y="5113338"/>
          <p14:tracePt t="13013" x="8066088" y="5113338"/>
          <p14:tracePt t="13044" x="8075613" y="5113338"/>
          <p14:tracePt t="13049" x="8085138" y="5113338"/>
          <p14:tracePt t="13060" x="8093075" y="5105400"/>
          <p14:tracePt t="15874" x="8075613" y="5086350"/>
          <p14:tracePt t="15879" x="8066088" y="5076825"/>
          <p14:tracePt t="15890" x="7937500" y="5032375"/>
          <p14:tracePt t="15894" x="7810500" y="4976813"/>
          <p14:tracePt t="15905" x="7518400" y="4922838"/>
          <p14:tracePt t="15909" x="7226300" y="4867275"/>
          <p14:tracePt t="15921" x="7043738" y="4848225"/>
          <p14:tracePt t="15926" x="6932613" y="4830763"/>
          <p14:tracePt t="15939" x="6823075" y="4821238"/>
          <p14:tracePt t="15941" x="6742113" y="4803775"/>
          <p14:tracePt t="15954" x="6669088" y="4794250"/>
          <p14:tracePt t="15957" x="6596063" y="4784725"/>
          <p14:tracePt t="15969" x="6550025" y="4784725"/>
          <p14:tracePt t="15973" x="6494463" y="4784725"/>
          <p14:tracePt t="15985" x="6440488" y="4767263"/>
          <p14:tracePt t="15990" x="6375400" y="4748213"/>
          <p14:tracePt t="16002" x="6367463" y="4748213"/>
          <p14:tracePt t="16034" x="6367463" y="4711700"/>
          <p14:tracePt t="16037" x="6375400" y="4665663"/>
          <p14:tracePt t="16050" x="6384925" y="4621213"/>
          <p14:tracePt t="16053" x="6394450" y="4592638"/>
          <p14:tracePt t="16066" x="6394450" y="4565650"/>
          <p14:tracePt t="16069" x="6394450" y="4548188"/>
          <p14:tracePt t="16082" x="6394450" y="4538663"/>
          <p14:tracePt t="16086" x="6403975" y="4538663"/>
          <p14:tracePt t="16102" x="6403975" y="4519613"/>
          <p14:tracePt t="16103" x="6411913" y="4519613"/>
          <p14:tracePt t="16117" x="6421438" y="4511675"/>
          <p14:tracePt t="16118" x="6430963" y="4492625"/>
          <p14:tracePt t="16130" x="6440488" y="4475163"/>
          <p14:tracePt t="16134" x="6467475" y="4446588"/>
          <p14:tracePt t="16146" x="6503988" y="4410075"/>
          <p14:tracePt t="16150" x="6523038" y="4383088"/>
          <p14:tracePt t="16162" x="6530975" y="4356100"/>
          <p14:tracePt t="16166" x="6530975" y="4329113"/>
          <p14:tracePt t="16180" x="6530975" y="4310063"/>
          <p14:tracePt t="16183" x="6530975" y="4264025"/>
          <p14:tracePt t="16194" x="6513513" y="4237038"/>
          <p14:tracePt t="16199" x="6513513" y="4227513"/>
          <p14:tracePt t="16209" x="6503988" y="4219575"/>
          <p14:tracePt t="16214" x="6494463" y="4210050"/>
          <p14:tracePt t="16225" x="6486525" y="4200525"/>
          <p14:tracePt t="16230" x="6477000" y="4191000"/>
          <p14:tracePt t="16540" x="6503988" y="4191000"/>
          <p14:tracePt t="16544" x="6513513" y="4191000"/>
          <p14:tracePt t="16556" x="6530975" y="4191000"/>
          <p14:tracePt t="16559" x="6540500" y="4191000"/>
          <p14:tracePt t="16572" x="6577013" y="4191000"/>
          <p14:tracePt t="16575" x="6613525" y="4191000"/>
          <p14:tracePt t="16588" x="6640513" y="4191000"/>
          <p14:tracePt t="16592" x="6650038" y="4191000"/>
          <p14:tracePt t="16604" x="6659563" y="4191000"/>
          <p14:tracePt t="16652" x="6669088" y="4191000"/>
          <p14:tracePt t="16667" x="6677025" y="4191000"/>
          <p14:tracePt t="16672" x="6686550" y="4191000"/>
          <p14:tracePt t="16687" x="6696075" y="4191000"/>
          <p14:tracePt t="16691" x="6732588" y="4191000"/>
          <p14:tracePt t="16701" x="6759575" y="4191000"/>
          <p14:tracePt t="16704" x="6796088" y="4191000"/>
          <p14:tracePt t="16717" x="6842125" y="4183063"/>
          <p14:tracePt t="16720" x="6869113" y="4173538"/>
          <p14:tracePt t="16733" x="6915150" y="4173538"/>
          <p14:tracePt t="16736" x="6932613" y="4173538"/>
          <p14:tracePt t="16811" x="6951663" y="4173538"/>
          <p14:tracePt t="16816" x="6997700" y="4173538"/>
          <p14:tracePt t="16828" x="7051675" y="4173538"/>
          <p14:tracePt t="16832" x="7161213" y="4173538"/>
          <p14:tracePt t="16844" x="7270750" y="4173538"/>
          <p14:tracePt t="16848" x="7380288" y="4173538"/>
          <p14:tracePt t="16859" x="7453313" y="4173538"/>
          <p14:tracePt t="16866" x="7508875" y="4173538"/>
          <p14:tracePt t="16882" x="7554913" y="4173538"/>
          <p14:tracePt t="16892" x="7572375" y="4173538"/>
          <p14:tracePt t="16897" x="7581900" y="4173538"/>
          <p14:tracePt t="16908" x="7600950" y="4183063"/>
          <p14:tracePt t="16912" x="7608888" y="4183063"/>
          <p14:tracePt t="16924" x="7618413" y="4191000"/>
          <p14:tracePt t="16931" x="7627938" y="4210050"/>
          <p14:tracePt t="16940" x="7627938" y="4219575"/>
          <p14:tracePt t="17136" x="7645400" y="4219575"/>
          <p14:tracePt t="17148" x="7710488" y="4210050"/>
          <p14:tracePt t="17152" x="7710488" y="4200525"/>
          <p14:tracePt t="17164" x="7727950" y="4191000"/>
          <p14:tracePt t="17168" x="7773988" y="4191000"/>
          <p14:tracePt t="17181" x="7810500" y="4183063"/>
          <p14:tracePt t="17184" x="7856538" y="4173538"/>
          <p14:tracePt t="17196" x="7883525" y="4173538"/>
          <p14:tracePt t="17199" x="7929563" y="4173538"/>
          <p14:tracePt t="17215" x="7993063" y="4173538"/>
          <p14:tracePt t="17219" x="8112125" y="4164013"/>
          <p14:tracePt t="17231" x="8221663" y="4164013"/>
          <p14:tracePt t="17233" x="8348663" y="4164013"/>
          <p14:tracePt t="17244" x="8458200" y="4164013"/>
          <p14:tracePt t="17252" x="8531225" y="4164013"/>
          <p14:tracePt t="17259" x="8550275" y="4164013"/>
          <p14:tracePt t="17323" x="8550275" y="4173538"/>
          <p14:tracePt t="17328" x="8550275" y="4191000"/>
          <p14:tracePt t="17340" x="8550275" y="4200525"/>
          <p14:tracePt t="17371" x="8550275" y="4210050"/>
          <p14:tracePt t="17732" x="8550275" y="4183063"/>
          <p14:tracePt t="17735" x="8540750" y="4154488"/>
          <p14:tracePt t="17748" x="8494713" y="4081463"/>
          <p14:tracePt t="17752" x="8450263" y="4000500"/>
          <p14:tracePt t="17765" x="8413750" y="3917950"/>
          <p14:tracePt t="17767" x="8385175" y="3798888"/>
          <p14:tracePt t="17782" x="8358188" y="3670300"/>
          <p14:tracePt t="17784" x="8312150" y="3552825"/>
          <p14:tracePt t="17796" x="8285163" y="3460750"/>
          <p14:tracePt t="17799" x="8239125" y="3360738"/>
          <p14:tracePt t="17812" x="8221663" y="3297238"/>
          <p14:tracePt t="17816" x="8202613" y="3260725"/>
          <p14:tracePt t="17832" x="8175625" y="3187700"/>
          <p14:tracePt t="17844" x="8158163" y="3151188"/>
          <p14:tracePt t="17849" x="8129588" y="3122613"/>
          <p14:tracePt t="17862" x="8129588" y="3114675"/>
          <p14:tracePt t="17865" x="8129588" y="3095625"/>
          <p14:tracePt t="17882" x="8129588" y="3086100"/>
          <p14:tracePt t="17885" x="8129588" y="3068638"/>
          <p14:tracePt t="17894" x="8129588" y="3041650"/>
          <p14:tracePt t="17898" x="8129588" y="3022600"/>
          <p14:tracePt t="17909" x="8112125" y="2995613"/>
          <p14:tracePt t="17915" x="8112125" y="2986088"/>
          <p14:tracePt t="17942" x="8112125" y="2976563"/>
          <p14:tracePt t="18021" x="8102600" y="2976563"/>
          <p14:tracePt t="18025" x="8085138" y="2976563"/>
          <p14:tracePt t="18037" x="8029575" y="3005138"/>
          <p14:tracePt t="18042" x="7983538" y="3022600"/>
          <p14:tracePt t="18054" x="7947025" y="3032125"/>
          <p14:tracePt t="18058" x="7893050" y="3059113"/>
          <p14:tracePt t="18069" x="7847013" y="3068638"/>
          <p14:tracePt t="18074" x="7810500" y="3078163"/>
          <p14:tracePt t="18086" x="7764463" y="3086100"/>
          <p14:tracePt t="18090" x="7754938" y="3095625"/>
          <p14:tracePt t="18101" x="7727950" y="3095625"/>
          <p14:tracePt t="18105" x="7718425" y="3095625"/>
          <p14:tracePt t="18134" x="7710488" y="3095625"/>
          <p14:tracePt t="18137" x="7700963" y="3095625"/>
          <p14:tracePt t="18150" x="7691438" y="3095625"/>
          <p14:tracePt t="18153" x="7673975" y="3086100"/>
          <p14:tracePt t="18166" x="7664450" y="3086100"/>
          <p14:tracePt t="18169" x="7645400" y="3078163"/>
          <p14:tracePt t="18186" x="7637463" y="3078163"/>
          <p14:tracePt t="18198" x="7627938" y="3078163"/>
          <p14:tracePt t="18215" x="7618413" y="3078163"/>
          <p14:tracePt t="18494" x="7618413" y="3122613"/>
          <p14:tracePt t="18498" x="7618413" y="3132138"/>
          <p14:tracePt t="18510" x="7608888" y="3351213"/>
          <p14:tracePt t="18516" x="7608888" y="3579813"/>
          <p14:tracePt t="18525" x="7581900" y="4137025"/>
          <p14:tracePt t="18533" x="7554913" y="4738688"/>
          <p14:tracePt t="19520" x="0" y="0"/>
        </p14:tracePtLst>
        <p14:tracePtLst>
          <p14:tracePt t="42158" x="3371850" y="6305550"/>
          <p14:tracePt t="42271" x="2732088" y="6529388"/>
          <p14:tracePt t="42282" x="2630488" y="6264275"/>
          <p14:tracePt t="42286" x="2540000" y="6027738"/>
          <p14:tracePt t="42298" x="2420938" y="5716588"/>
          <p14:tracePt t="42301" x="2311400" y="5405438"/>
          <p14:tracePt t="42315" x="2211388" y="5105400"/>
          <p14:tracePt t="42318" x="2109788" y="4803775"/>
          <p14:tracePt t="42332" x="2000250" y="4429125"/>
          <p14:tracePt t="42336" x="1900238" y="4090988"/>
          <p14:tracePt t="42348" x="1790700" y="3779838"/>
          <p14:tracePt t="42352" x="1708150" y="3579813"/>
          <p14:tracePt t="42365" x="1635125" y="3433763"/>
          <p14:tracePt t="42367" x="1579563" y="3314700"/>
          <p14:tracePt t="42380" x="1535113" y="3251200"/>
          <p14:tracePt t="42384" x="1516063" y="3205163"/>
          <p14:tracePt t="42398" x="1498600" y="3187700"/>
          <p14:tracePt t="42400" x="1489075" y="3178175"/>
          <p14:tracePt t="42412" x="1489075" y="3159125"/>
          <p14:tracePt t="42416" x="1479550" y="3141663"/>
          <p14:tracePt t="42428" x="1462088" y="3122613"/>
          <p14:tracePt t="42431" x="1462088" y="3095625"/>
          <p14:tracePt t="42446" x="1462088" y="3078163"/>
          <p14:tracePt t="42449" x="1462088" y="3068638"/>
          <p14:tracePt t="42461" x="1462088" y="3059113"/>
          <p14:tracePt t="42464" x="1452563" y="3041650"/>
          <p14:tracePt t="42482" x="1443038" y="3041650"/>
          <p14:tracePt t="42539" x="1433513" y="3041650"/>
          <p14:tracePt t="42555" x="1397000" y="3022600"/>
          <p14:tracePt t="42560" x="1352550" y="3005138"/>
          <p14:tracePt t="42572" x="1323975" y="2976563"/>
          <p14:tracePt t="42576" x="1250950" y="2940050"/>
          <p14:tracePt t="42588" x="1150938" y="2876550"/>
          <p14:tracePt t="42593" x="1014413" y="2794000"/>
          <p14:tracePt t="42604" x="858838" y="2703513"/>
          <p14:tracePt t="42610" x="739775" y="2630488"/>
          <p14:tracePt t="42619" x="657225" y="2565400"/>
          <p14:tracePt t="42624" x="593725" y="2511425"/>
          <p14:tracePt t="42636" x="576263" y="2492375"/>
          <p14:tracePt t="42640" x="566738" y="2492375"/>
          <p14:tracePt t="42651" x="566738" y="2484438"/>
          <p14:tracePt t="42655" x="566738" y="2474913"/>
          <p14:tracePt t="42748" x="566738" y="2465388"/>
          <p14:tracePt t="42752" x="566738" y="2455863"/>
          <p14:tracePt t="42764" x="566738" y="2447925"/>
          <p14:tracePt t="42780" x="576263" y="2438400"/>
          <p14:tracePt t="42784" x="584200" y="2438400"/>
          <p14:tracePt t="42796" x="593725" y="2438400"/>
          <p14:tracePt t="42799" x="612775" y="2419350"/>
          <p14:tracePt t="42812" x="620713" y="2411413"/>
          <p14:tracePt t="42816" x="630238" y="2401888"/>
          <p14:tracePt t="42828" x="639763" y="2401888"/>
          <p14:tracePt t="42846" x="649288" y="2401888"/>
          <p14:tracePt t="42879" x="657225" y="2401888"/>
          <p14:tracePt t="42893" x="666750" y="2401888"/>
          <p14:tracePt t="42939" x="676275" y="2401888"/>
          <p14:tracePt t="43036" x="693738" y="2401888"/>
          <p14:tracePt t="43040" x="712788" y="2401888"/>
          <p14:tracePt t="43052" x="722313" y="2401888"/>
          <p14:tracePt t="43067" x="749300" y="2401888"/>
          <p14:tracePt t="43072" x="758825" y="2401888"/>
          <p14:tracePt t="43084" x="776288" y="2401888"/>
          <p14:tracePt t="43088" x="803275" y="2401888"/>
          <p14:tracePt t="43099" x="822325" y="2401888"/>
          <p14:tracePt t="43104" x="831850" y="2401888"/>
          <p14:tracePt t="43115" x="858838" y="2401888"/>
          <p14:tracePt t="43120" x="868363" y="2401888"/>
          <p14:tracePt t="43131" x="876300" y="2401888"/>
          <p14:tracePt t="43612" x="895350" y="2401888"/>
          <p14:tracePt t="43616" x="904875" y="2401888"/>
          <p14:tracePt t="43629" x="922338" y="2401888"/>
          <p14:tracePt t="43632" x="941388" y="2401888"/>
          <p14:tracePt t="43645" x="949325" y="2401888"/>
          <p14:tracePt t="43648" x="985838" y="2401888"/>
          <p14:tracePt t="43666" x="1022350" y="2401888"/>
          <p14:tracePt t="43678" x="1041400" y="2401888"/>
          <p14:tracePt t="43681" x="1068388" y="2401888"/>
          <p14:tracePt t="43695" x="1096963" y="2401888"/>
          <p14:tracePt t="43697" x="1104900" y="2401888"/>
          <p14:tracePt t="43713" x="1114425" y="2401888"/>
          <p14:tracePt t="44485" x="1141413" y="2428875"/>
          <p14:tracePt t="44490" x="1141413" y="2438400"/>
          <p14:tracePt t="44501" x="1177925" y="2474913"/>
          <p14:tracePt t="44506" x="1233488" y="2528888"/>
          <p14:tracePt t="44518" x="1296988" y="2574925"/>
          <p14:tracePt t="44521" x="1343025" y="2611438"/>
          <p14:tracePt t="44534" x="1389063" y="2647950"/>
          <p14:tracePt t="44538" x="1443038" y="2703513"/>
          <p14:tracePt t="44550" x="1506538" y="2767013"/>
          <p14:tracePt t="44554" x="1571625" y="2830513"/>
          <p14:tracePt t="44566" x="1662113" y="2930525"/>
          <p14:tracePt t="44569" x="1754188" y="3049588"/>
          <p14:tracePt t="44581" x="1844675" y="3187700"/>
          <p14:tracePt t="44586" x="1936750" y="3360738"/>
          <p14:tracePt t="44598" x="2036763" y="3570288"/>
          <p14:tracePt t="44601" x="2201863" y="3835400"/>
          <p14:tracePt t="44614" x="2338388" y="4117975"/>
          <p14:tracePt t="44617" x="2484438" y="4402138"/>
          <p14:tracePt t="44630" x="2593975" y="4638675"/>
          <p14:tracePt t="44634" x="2676525" y="4848225"/>
          <p14:tracePt t="44646" x="2795588" y="5086350"/>
          <p14:tracePt t="44649" x="2859088" y="5278438"/>
          <p14:tracePt t="44662" x="2951163" y="5514975"/>
          <p14:tracePt t="44666" x="3014663" y="5743575"/>
          <p14:tracePt t="44679" x="3078163" y="5935663"/>
          <p14:tracePt t="44682" x="3151188" y="6164263"/>
          <p14:tracePt t="44695" x="3214688" y="6337300"/>
          <p14:tracePt t="44698" x="3206750" y="6483350"/>
          <p14:tracePt t="44711" x="3197225" y="6592888"/>
          <p14:tracePt t="44714" x="3197225" y="6684963"/>
          <p14:tracePt t="44726" x="3197225" y="6794500"/>
          <p14:tracePt t="47178" x="0" y="0"/>
        </p14:tracePtLst>
        <p14:tracePtLst>
          <p14:tracePt t="74603" x="3244850" y="6134100"/>
          <p14:tracePt t="74652" x="2457450" y="6675438"/>
          <p14:tracePt t="74663" x="2338388" y="6502400"/>
          <p14:tracePt t="74668" x="2192338" y="6273800"/>
          <p14:tracePt t="74679" x="2036763" y="6018213"/>
          <p14:tracePt t="74684" x="1917700" y="5770563"/>
          <p14:tracePt t="74696" x="1827213" y="5543550"/>
          <p14:tracePt t="74699" x="1781175" y="5324475"/>
          <p14:tracePt t="74712" x="1744663" y="5113338"/>
          <p14:tracePt t="74715" x="1735138" y="4930775"/>
          <p14:tracePt t="74728" x="1717675" y="4748213"/>
          <p14:tracePt t="74732" x="1717675" y="4565650"/>
          <p14:tracePt t="74744" x="1717675" y="4365625"/>
          <p14:tracePt t="74748" x="1717675" y="4183063"/>
          <p14:tracePt t="74760" x="1717675" y="4037013"/>
          <p14:tracePt t="74765" x="1690688" y="3871913"/>
          <p14:tracePt t="74776" x="1654175" y="3725863"/>
          <p14:tracePt t="74780" x="1617663" y="3589338"/>
          <p14:tracePt t="74792" x="1552575" y="3487738"/>
          <p14:tracePt t="74796" x="1516063" y="3414713"/>
          <p14:tracePt t="74808" x="1498600" y="3414713"/>
          <p14:tracePt t="74811" x="1489075" y="3414713"/>
          <p14:tracePt t="74824" x="1479550" y="3414713"/>
          <p14:tracePt t="74840" x="1452563" y="3387725"/>
          <p14:tracePt t="74844" x="1406525" y="3360738"/>
          <p14:tracePt t="74856" x="1352550" y="3360738"/>
          <p14:tracePt t="74860" x="1296988" y="3360738"/>
          <p14:tracePt t="74879" x="1223963" y="3360738"/>
          <p14:tracePt t="74892" x="1214438" y="3360738"/>
          <p14:tracePt t="74968" x="1206500" y="3360738"/>
          <p14:tracePt t="74972" x="1196975" y="3360738"/>
          <p14:tracePt t="74983" x="1169988" y="3341688"/>
          <p14:tracePt t="74988" x="1123950" y="3324225"/>
          <p14:tracePt t="74999" x="1104900" y="3305175"/>
          <p14:tracePt t="75006" x="1050925" y="3251200"/>
          <p14:tracePt t="75015" x="1014413" y="3224213"/>
          <p14:tracePt t="75019" x="968375" y="3168650"/>
          <p14:tracePt t="75031" x="904875" y="3105150"/>
          <p14:tracePt t="75036" x="831850" y="3041650"/>
          <p14:tracePt t="75047" x="812800" y="3032125"/>
          <p14:tracePt t="75051" x="803275" y="2995613"/>
          <p14:tracePt t="75064" x="803275" y="2976563"/>
          <p14:tracePt t="75068" x="803275" y="2959100"/>
          <p14:tracePt t="75080" x="803275" y="2930525"/>
          <p14:tracePt t="75086" x="803275" y="2903538"/>
          <p14:tracePt t="75095" x="803275" y="2886075"/>
          <p14:tracePt t="75099" x="803275" y="2857500"/>
          <p14:tracePt t="75111" x="803275" y="2849563"/>
          <p14:tracePt t="75115" x="803275" y="2840038"/>
          <p14:tracePt t="75127" x="795338" y="2803525"/>
          <p14:tracePt t="75131" x="785813" y="2784475"/>
          <p14:tracePt t="75144" x="785813" y="2776538"/>
          <p14:tracePt t="75147" x="785813" y="2757488"/>
          <p14:tracePt t="75160" x="795338" y="2730500"/>
          <p14:tracePt t="75163" x="831850" y="2711450"/>
          <p14:tracePt t="75176" x="876300" y="2667000"/>
          <p14:tracePt t="75179" x="912813" y="2611438"/>
          <p14:tracePt t="75192" x="941388" y="2565400"/>
          <p14:tracePt t="75195" x="958850" y="2538413"/>
          <p14:tracePt t="75208" x="968375" y="2492375"/>
          <p14:tracePt t="75211" x="968375" y="2465388"/>
          <p14:tracePt t="75225" x="968375" y="2447925"/>
          <p14:tracePt t="75229" x="968375" y="2438400"/>
          <p14:tracePt t="75257" x="968375" y="2428875"/>
          <p14:tracePt t="75272" x="968375" y="2419350"/>
          <p14:tracePt t="75276" x="968375" y="2411413"/>
          <p14:tracePt t="75291" x="949325" y="2411413"/>
          <p14:tracePt t="75295" x="941388" y="2401888"/>
          <p14:tracePt t="75305" x="922338" y="2392363"/>
          <p14:tracePt t="75308" x="922338" y="2382838"/>
          <p14:tracePt t="75320" x="904875" y="2374900"/>
          <p14:tracePt t="75326" x="885825" y="2365375"/>
          <p14:tracePt t="75335" x="868363" y="2365375"/>
          <p14:tracePt t="75351" x="849313" y="2355850"/>
          <p14:tracePt t="75357" x="839788" y="2355850"/>
          <p14:tracePt t="75367" x="831850" y="2355850"/>
          <p14:tracePt t="75450" x="812800" y="2355850"/>
          <p14:tracePt t="75454" x="776288" y="2355850"/>
          <p14:tracePt t="75465" x="730250" y="2365375"/>
          <p14:tracePt t="75470" x="712788" y="2382838"/>
          <p14:tracePt t="75481" x="703263" y="2382838"/>
          <p14:tracePt t="75614" x="712788" y="2382838"/>
          <p14:tracePt t="75626" x="722313" y="2382838"/>
          <p14:tracePt t="75642" x="730250" y="2382838"/>
          <p14:tracePt t="75722" x="739775" y="2382838"/>
          <p14:tracePt t="75770" x="749300" y="2382838"/>
          <p14:tracePt t="75786" x="766763" y="2382838"/>
          <p14:tracePt t="75791" x="776288" y="2382838"/>
          <p14:tracePt t="75807" x="785813" y="2382838"/>
          <p14:tracePt t="75818" x="795338" y="2382838"/>
          <p14:tracePt t="75822" x="803275" y="2382838"/>
          <p14:tracePt t="75834" x="812800" y="2382838"/>
          <p14:tracePt t="75842" x="822325" y="2382838"/>
          <p14:tracePt t="75849" x="831850" y="2382838"/>
          <p14:tracePt t="76337" x="849313" y="2438400"/>
          <p14:tracePt t="76341" x="849313" y="2447925"/>
          <p14:tracePt t="76355" x="885825" y="2520950"/>
          <p14:tracePt t="76358" x="977900" y="2620963"/>
          <p14:tracePt t="76371" x="1187450" y="2886075"/>
          <p14:tracePt t="76374" x="1498600" y="3268663"/>
          <p14:tracePt t="76386" x="1844675" y="3689350"/>
          <p14:tracePt t="76390" x="2274888" y="4127500"/>
          <p14:tracePt t="76402" x="2749550" y="4592638"/>
          <p14:tracePt t="76407" x="3289300" y="5105400"/>
          <p14:tracePt t="76417" x="3863975" y="5624513"/>
          <p14:tracePt t="76423" x="4403725" y="6137275"/>
          <p14:tracePt t="76434" x="4905375" y="6619875"/>
          <p14:tracePt t="78886" x="0" y="0"/>
        </p14:tracePtLst>
        <p14:tracePtLst>
          <p14:tracePt t="113815" x="3333750" y="6172200"/>
          <p14:tracePt t="113924" x="2795588" y="6711950"/>
          <p14:tracePt t="113927" x="2795588" y="6565900"/>
          <p14:tracePt t="113940" x="2795588" y="6419850"/>
          <p14:tracePt t="113943" x="2749550" y="6237288"/>
          <p14:tracePt t="113956" x="2722563" y="6072188"/>
          <p14:tracePt t="113959" x="2676525" y="5899150"/>
          <p14:tracePt t="113972" x="2630488" y="5734050"/>
          <p14:tracePt t="113975" x="2584450" y="5551488"/>
          <p14:tracePt t="113989" x="2547938" y="5387975"/>
          <p14:tracePt t="113991" x="2520950" y="5205413"/>
          <p14:tracePt t="114004" x="2503488" y="5040313"/>
          <p14:tracePt t="114007" x="2493963" y="4884738"/>
          <p14:tracePt t="114020" x="2474913" y="4721225"/>
          <p14:tracePt t="114024" x="2447925" y="4556125"/>
          <p14:tracePt t="114036" x="2411413" y="4410075"/>
          <p14:tracePt t="114039" x="2374900" y="4273550"/>
          <p14:tracePt t="114052" x="2347913" y="4164013"/>
          <p14:tracePt t="114056" x="2320925" y="4081463"/>
          <p14:tracePt t="114073" x="2292350" y="4037013"/>
          <p14:tracePt t="114087" x="2284413" y="4027488"/>
          <p14:tracePt t="114090" x="2284413" y="4000500"/>
          <p14:tracePt t="114102" x="2274888" y="3971925"/>
          <p14:tracePt t="114104" x="2265363" y="3935413"/>
          <p14:tracePt t="114117" x="2255838" y="3908425"/>
          <p14:tracePt t="114120" x="2238375" y="3862388"/>
          <p14:tracePt t="114133" x="2219325" y="3844925"/>
          <p14:tracePt t="114137" x="2211388" y="3835400"/>
          <p14:tracePt t="114148" x="2201863" y="3835400"/>
          <p14:tracePt t="114180" x="2192338" y="3835400"/>
          <p14:tracePt t="114195" x="2165350" y="3835400"/>
          <p14:tracePt t="114205" x="2155825" y="3835400"/>
          <p14:tracePt t="114211" x="2136775" y="3835400"/>
          <p14:tracePt t="114217" x="2109788" y="3825875"/>
          <p14:tracePt t="114227" x="2055813" y="3779838"/>
          <p14:tracePt t="114232" x="2000250" y="3743325"/>
          <p14:tracePt t="114244" x="1936750" y="3679825"/>
          <p14:tracePt t="114247" x="1900238" y="3643313"/>
          <p14:tracePt t="114260" x="1873250" y="3616325"/>
          <p14:tracePt t="114263" x="1854200" y="3589338"/>
          <p14:tracePt t="114275" x="1808163" y="3560763"/>
          <p14:tracePt t="114279" x="1790700" y="3543300"/>
          <p14:tracePt t="114291" x="1754188" y="3516313"/>
          <p14:tracePt t="114295" x="1735138" y="3497263"/>
          <p14:tracePt t="114307" x="1717675" y="3479800"/>
          <p14:tracePt t="114312" x="1698625" y="3451225"/>
          <p14:tracePt t="114324" x="1671638" y="3424238"/>
          <p14:tracePt t="114328" x="1644650" y="3406775"/>
          <p14:tracePt t="114340" x="1617663" y="3378200"/>
          <p14:tracePt t="114344" x="1579563" y="3341688"/>
          <p14:tracePt t="114357" x="1562100" y="3324225"/>
          <p14:tracePt t="114361" x="1543050" y="3297238"/>
          <p14:tracePt t="114374" x="1535113" y="3251200"/>
          <p14:tracePt t="114377" x="1506538" y="3178175"/>
          <p14:tracePt t="114389" x="1462088" y="3078163"/>
          <p14:tracePt t="114394" x="1406525" y="2959100"/>
          <p14:tracePt t="114408" x="1352550" y="2857500"/>
          <p14:tracePt t="114410" x="1316038" y="2794000"/>
          <p14:tracePt t="114423" x="1279525" y="2747963"/>
          <p14:tracePt t="114426" x="1243013" y="2720975"/>
          <p14:tracePt t="114438" x="1233488" y="2711450"/>
          <p14:tracePt t="114442" x="1233488" y="2693988"/>
          <p14:tracePt t="114454" x="1223963" y="2684463"/>
          <p14:tracePt t="114457" x="1223963" y="2674938"/>
          <p14:tracePt t="114470" x="1223963" y="2667000"/>
          <p14:tracePt t="114486" x="1223963" y="2657475"/>
          <p14:tracePt t="114489" x="1223963" y="2638425"/>
          <p14:tracePt t="114502" x="1223963" y="2601913"/>
          <p14:tracePt t="114505" x="1223963" y="2593975"/>
          <p14:tracePt t="114519" x="1196975" y="2547938"/>
          <p14:tracePt t="114522" x="1187450" y="2511425"/>
          <p14:tracePt t="114535" x="1169988" y="2492375"/>
          <p14:tracePt t="114538" x="1150938" y="2474913"/>
          <p14:tracePt t="114550" x="1150938" y="2465388"/>
          <p14:tracePt t="114870" x="1141413" y="2465388"/>
          <p14:tracePt t="114886" x="1133475" y="2465388"/>
          <p14:tracePt t="114890" x="1123950" y="2465388"/>
          <p14:tracePt t="114934" x="1114425" y="2465388"/>
          <p14:tracePt t="114954" x="1104900" y="2465388"/>
          <p14:tracePt t="115061" x="1087438" y="2447925"/>
          <p14:tracePt t="115066" x="1077913" y="2447925"/>
          <p14:tracePt t="115078" x="1068388" y="2447925"/>
          <p14:tracePt t="115174" x="1058863" y="2447925"/>
          <p14:tracePt t="115178" x="1050925" y="2438400"/>
          <p14:tracePt t="115194" x="1041400" y="2428875"/>
          <p14:tracePt t="115238" x="1031875" y="2428875"/>
          <p14:tracePt t="115414" x="1014413" y="2401888"/>
          <p14:tracePt t="115419" x="1014413" y="2382838"/>
          <p14:tracePt t="115821" x="1014413" y="2411413"/>
          <p14:tracePt t="115825" x="1014413" y="2419350"/>
          <p14:tracePt t="115839" x="1041400" y="2465388"/>
          <p14:tracePt t="115844" x="1050925" y="2501900"/>
          <p14:tracePt t="115855" x="1087438" y="2538413"/>
          <p14:tracePt t="115859" x="1123950" y="2593975"/>
          <p14:tracePt t="115871" x="1141413" y="2620963"/>
          <p14:tracePt t="115886" x="1177925" y="2674938"/>
          <p14:tracePt t="115888" x="1233488" y="2747963"/>
          <p14:tracePt t="115891" x="1250950" y="2776538"/>
          <p14:tracePt t="115906" x="1287463" y="2840038"/>
          <p14:tracePt t="115908" x="1389063" y="2959100"/>
          <p14:tracePt t="115922" x="1498600" y="3095625"/>
          <p14:tracePt t="115924" x="1644650" y="3251200"/>
          <p14:tracePt t="115937" x="1873250" y="3497263"/>
          <p14:tracePt t="115939" x="2046288" y="3725863"/>
          <p14:tracePt t="115953" x="2274888" y="4000500"/>
          <p14:tracePt t="115956" x="2520950" y="4256088"/>
          <p14:tracePt t="115970" x="2759075" y="4529138"/>
          <p14:tracePt t="115972" x="2951163" y="4767263"/>
          <p14:tracePt t="115987" x="3187700" y="5040313"/>
          <p14:tracePt t="115988" x="3389313" y="5278438"/>
          <p14:tracePt t="116000" x="3552825" y="5478463"/>
          <p14:tracePt t="116004" x="3681413" y="5643563"/>
          <p14:tracePt t="116016" x="3781425" y="5762625"/>
          <p14:tracePt t="116020" x="3854450" y="5881688"/>
          <p14:tracePt t="116038" x="3946525" y="6027738"/>
          <p14:tracePt t="116048" x="3973513" y="6100763"/>
          <p14:tracePt t="116052" x="4019550" y="6200775"/>
          <p14:tracePt t="116065" x="4092575" y="6300788"/>
          <p14:tracePt t="116070" x="4146550" y="6400800"/>
          <p14:tracePt t="116080" x="4219575" y="6502400"/>
          <p14:tracePt t="116085" x="4275138" y="6619875"/>
          <p14:tracePt t="116096" x="4348163" y="6738938"/>
          <p14:tracePt t="116100" x="4421188" y="6821488"/>
          <p14:tracePt t="116720" x="0" y="0"/>
        </p14:tracePtLst>
        <p14:tracePtLst>
          <p14:tracePt t="160953" x="3276600" y="6203950"/>
          <p14:tracePt t="161046" x="2593975" y="6675438"/>
          <p14:tracePt t="161050" x="2584450" y="6565900"/>
          <p14:tracePt t="161063" x="2540000" y="6410325"/>
          <p14:tracePt t="161067" x="2474913" y="6264275"/>
          <p14:tracePt t="161080" x="2401888" y="6091238"/>
          <p14:tracePt t="161082" x="2301875" y="5889625"/>
          <p14:tracePt t="161096" x="2192338" y="5653088"/>
          <p14:tracePt t="161098" x="2082800" y="5441950"/>
          <p14:tracePt t="161111" x="1946275" y="5186363"/>
          <p14:tracePt t="161115" x="1790700" y="4930775"/>
          <p14:tracePt t="161127" x="1662113" y="4711700"/>
          <p14:tracePt t="161131" x="1535113" y="4492625"/>
          <p14:tracePt t="161141" x="1433513" y="4319588"/>
          <p14:tracePt t="161146" x="1360488" y="4164013"/>
          <p14:tracePt t="161157" x="1287463" y="4054475"/>
          <p14:tracePt t="161163" x="1233488" y="3954463"/>
          <p14:tracePt t="161174" x="1187450" y="3871913"/>
          <p14:tracePt t="161179" x="1187450" y="3862388"/>
          <p14:tracePt t="161190" x="1187450" y="3852863"/>
          <p14:tracePt t="161270" x="1187450" y="3835400"/>
          <p14:tracePt t="161274" x="1187450" y="3825875"/>
          <p14:tracePt t="161286" x="1177925" y="3825875"/>
          <p14:tracePt t="161290" x="1169988" y="3798888"/>
          <p14:tracePt t="161301" x="1160463" y="3762375"/>
          <p14:tracePt t="161306" x="1150938" y="3735388"/>
          <p14:tracePt t="161318" x="1114425" y="3689350"/>
          <p14:tracePt t="161321" x="1104900" y="3662363"/>
          <p14:tracePt t="161334" x="1077913" y="3597275"/>
          <p14:tracePt t="161338" x="1058863" y="3543300"/>
          <p14:tracePt t="161350" x="1031875" y="3479800"/>
          <p14:tracePt t="161354" x="1004888" y="3433763"/>
          <p14:tracePt t="161366" x="1004888" y="3424238"/>
          <p14:tracePt t="161369" x="1004888" y="3414713"/>
          <p14:tracePt t="161478" x="1004888" y="3387725"/>
          <p14:tracePt t="161481" x="1004888" y="3378200"/>
          <p14:tracePt t="161494" x="1031875" y="3333750"/>
          <p14:tracePt t="161498" x="1050925" y="3287713"/>
          <p14:tracePt t="161513" x="1068388" y="3241675"/>
          <p14:tracePt t="161515" x="1077913" y="3241675"/>
          <p14:tracePt t="161670" x="1096963" y="3224213"/>
          <p14:tracePt t="161674" x="1104900" y="3214688"/>
          <p14:tracePt t="161685" x="1150938" y="3178175"/>
          <p14:tracePt t="161690" x="1187450" y="3168650"/>
          <p14:tracePt t="161702" x="1233488" y="3159125"/>
          <p14:tracePt t="161705" x="1270000" y="3141663"/>
          <p14:tracePt t="161718" x="1287463" y="3141663"/>
          <p14:tracePt t="161721" x="1306513" y="3141663"/>
          <p14:tracePt t="161734" x="1323975" y="3141663"/>
          <p14:tracePt t="161737" x="1333500" y="3141663"/>
          <p14:tracePt t="164395" x="1343025" y="3114675"/>
          <p14:tracePt t="164412" x="1352550" y="3078163"/>
          <p14:tracePt t="164417" x="1352550" y="3068638"/>
          <p14:tracePt t="164429" x="1352550" y="3059113"/>
          <p14:tracePt t="164432" x="1352550" y="3049588"/>
          <p14:tracePt t="164448" x="1352550" y="3041650"/>
          <p14:tracePt t="164461" x="1352550" y="3022600"/>
          <p14:tracePt t="164464" x="1352550" y="3013075"/>
          <p14:tracePt t="164492" x="1352550" y="3005138"/>
          <p14:tracePt t="164497" x="1352550" y="2995613"/>
          <p14:tracePt t="164894" x="1352550" y="3013075"/>
          <p14:tracePt t="164910" x="1352550" y="3032125"/>
          <p14:tracePt t="164914" x="1352550" y="3049588"/>
          <p14:tracePt t="164926" x="1352550" y="3095625"/>
          <p14:tracePt t="164930" x="1352550" y="3151188"/>
          <p14:tracePt t="164943" x="1352550" y="3205163"/>
          <p14:tracePt t="164947" x="1352550" y="3260725"/>
          <p14:tracePt t="164958" x="1352550" y="3314700"/>
          <p14:tracePt t="164963" x="1352550" y="3341688"/>
          <p14:tracePt t="164974" x="1352550" y="3406775"/>
          <p14:tracePt t="164979" x="1352550" y="3443288"/>
          <p14:tracePt t="164990" x="1352550" y="3470275"/>
          <p14:tracePt t="164996" x="1352550" y="3497263"/>
          <p14:tracePt t="165006" x="1352550" y="3543300"/>
          <p14:tracePt t="165011" x="1323975" y="3589338"/>
          <p14:tracePt t="165022" x="1316038" y="3616325"/>
          <p14:tracePt t="165027" x="1306513" y="3662363"/>
          <p14:tracePt t="165038" x="1306513" y="3698875"/>
          <p14:tracePt t="165042" x="1306513" y="3716338"/>
          <p14:tracePt t="165054" x="1306513" y="3762375"/>
          <p14:tracePt t="165058" x="1306513" y="3798888"/>
          <p14:tracePt t="165070" x="1306513" y="3844925"/>
          <p14:tracePt t="165074" x="1306513" y="3881438"/>
          <p14:tracePt t="165085" x="1306513" y="3927475"/>
          <p14:tracePt t="165089" x="1306513" y="3944938"/>
          <p14:tracePt t="165102" x="1306513" y="3981450"/>
          <p14:tracePt t="165105" x="1306513" y="4037013"/>
          <p14:tracePt t="165117" x="1306513" y="4090988"/>
          <p14:tracePt t="165121" x="1306513" y="4127500"/>
          <p14:tracePt t="165137" x="1306513" y="4164013"/>
          <p14:tracePt t="165138" x="1306513" y="4200525"/>
          <p14:tracePt t="165149" x="1306513" y="4246563"/>
          <p14:tracePt t="165153" x="1306513" y="4283075"/>
          <p14:tracePt t="165166" x="1306513" y="4329113"/>
          <p14:tracePt t="165170" x="1296988" y="4373563"/>
          <p14:tracePt t="165182" x="1296988" y="4410075"/>
          <p14:tracePt t="165186" x="1296988" y="4456113"/>
          <p14:tracePt t="165199" x="1296988" y="4465638"/>
          <p14:tracePt t="165201" x="1296988" y="4483100"/>
          <p14:tracePt t="165214" x="1296988" y="4519613"/>
          <p14:tracePt t="165330" x="1296988" y="4492625"/>
          <p14:tracePt t="165342" x="1296988" y="4438650"/>
          <p14:tracePt t="165347" x="1296988" y="4402138"/>
          <p14:tracePt t="165358" x="1306513" y="4383088"/>
          <p14:tracePt t="165362" x="1306513" y="4329113"/>
          <p14:tracePt t="165374" x="1316038" y="4300538"/>
          <p14:tracePt t="165380" x="1323975" y="4246563"/>
          <p14:tracePt t="165390" x="1323975" y="4191000"/>
          <p14:tracePt t="165395" x="1343025" y="4127500"/>
          <p14:tracePt t="165406" x="1343025" y="4054475"/>
          <p14:tracePt t="165410" x="1343025" y="3981450"/>
          <p14:tracePt t="165422" x="1343025" y="3908425"/>
          <p14:tracePt t="165430" x="1343025" y="3835400"/>
          <p14:tracePt t="165438" x="1343025" y="3771900"/>
          <p14:tracePt t="165442" x="1343025" y="3716338"/>
          <p14:tracePt t="165454" x="1343025" y="3679825"/>
          <p14:tracePt t="165458" x="1343025" y="3633788"/>
          <p14:tracePt t="165469" x="1343025" y="3606800"/>
          <p14:tracePt t="165473" x="1343025" y="3570288"/>
          <p14:tracePt t="165486" x="1343025" y="3552825"/>
          <p14:tracePt t="165489" x="1343025" y="3516313"/>
          <p14:tracePt t="165502" x="1343025" y="3487738"/>
          <p14:tracePt t="165506" x="1323975" y="3451225"/>
          <p14:tracePt t="165518" x="1316038" y="3406775"/>
          <p14:tracePt t="165521" x="1306513" y="3360738"/>
          <p14:tracePt t="165534" x="1306513" y="3333750"/>
          <p14:tracePt t="165537" x="1296988" y="3287713"/>
          <p14:tracePt t="165709" x="1306513" y="3287713"/>
          <p14:tracePt t="165713" x="1316038" y="3287713"/>
          <p14:tracePt t="165758" x="1316038" y="3278188"/>
          <p14:tracePt t="165762" x="1316038" y="3268663"/>
          <p14:tracePt t="165774" x="1323975" y="3251200"/>
          <p14:tracePt t="165779" x="1323975" y="3241675"/>
          <p14:tracePt t="165790" x="1323975" y="3232150"/>
          <p14:tracePt t="165795" x="1323975" y="3224213"/>
          <p14:tracePt t="165934" x="1323975" y="3205163"/>
          <p14:tracePt t="165938" x="1323975" y="3195638"/>
          <p14:tracePt t="165949" x="1316038" y="3178175"/>
          <p14:tracePt t="165954" x="1279525" y="3159125"/>
          <p14:tracePt t="165966" x="1223963" y="3122613"/>
          <p14:tracePt t="165969" x="1169988" y="3086100"/>
          <p14:tracePt t="165982" x="1160463" y="3086100"/>
          <p14:tracePt t="165985" x="1096963" y="3041650"/>
          <p14:tracePt t="165998" x="1068388" y="3013075"/>
          <p14:tracePt t="166002" x="1050925" y="3013075"/>
          <p14:tracePt t="166016" x="1014413" y="2995613"/>
          <p14:tracePt t="166018" x="995363" y="2976563"/>
          <p14:tracePt t="166030" x="985838" y="2968625"/>
          <p14:tracePt t="166035" x="968375" y="2959100"/>
          <p14:tracePt t="166047" x="941388" y="2940050"/>
          <p14:tracePt t="166050" x="922338" y="2930525"/>
          <p14:tracePt t="166062" x="904875" y="2930525"/>
          <p14:tracePt t="166066" x="895350" y="2922588"/>
          <p14:tracePt t="166081" x="868363" y="2903538"/>
          <p14:tracePt t="166083" x="849313" y="2894013"/>
          <p14:tracePt t="166096" x="839788" y="2894013"/>
          <p14:tracePt t="166098" x="831850" y="2894013"/>
          <p14:tracePt t="166113" x="822325" y="2886075"/>
          <p14:tracePt t="166115" x="812800" y="2886075"/>
          <p14:tracePt t="166128" x="803275" y="2886075"/>
          <p14:tracePt t="166130" x="795338" y="2876550"/>
          <p14:tracePt t="166174" x="785813" y="2876550"/>
          <p14:tracePt t="166189" x="776288" y="2876550"/>
          <p14:tracePt t="166205" x="758825" y="2876550"/>
          <p14:tracePt t="166209" x="739775" y="2876550"/>
          <p14:tracePt t="166222" x="722313" y="2876550"/>
          <p14:tracePt t="166227" x="703263" y="2876550"/>
          <p14:tracePt t="166237" x="685800" y="2876550"/>
          <p14:tracePt t="166242" x="666750" y="2876550"/>
          <p14:tracePt t="166254" x="639763" y="2876550"/>
          <p14:tracePt t="166258" x="620713" y="2876550"/>
          <p14:tracePt t="166270" x="612775" y="2876550"/>
          <p14:tracePt t="166274" x="593725" y="2894013"/>
          <p14:tracePt t="166286" x="576263" y="2903538"/>
          <p14:tracePt t="166289" x="557213" y="2913063"/>
          <p14:tracePt t="166301" x="539750" y="2930525"/>
          <p14:tracePt t="166305" x="520700" y="2940050"/>
          <p14:tracePt t="166318" x="511175" y="2959100"/>
          <p14:tracePt t="166322" x="511175" y="3013075"/>
          <p14:tracePt t="166334" x="511175" y="3049588"/>
          <p14:tracePt t="166338" x="511175" y="3086100"/>
          <p14:tracePt t="166350" x="511175" y="3132138"/>
          <p14:tracePt t="166354" x="511175" y="3159125"/>
          <p14:tracePt t="166366" x="511175" y="3195638"/>
          <p14:tracePt t="166369" x="520700" y="3241675"/>
          <p14:tracePt t="166382" x="530225" y="3251200"/>
          <p14:tracePt t="166386" x="539750" y="3287713"/>
          <p14:tracePt t="166400" x="557213" y="3314700"/>
          <p14:tracePt t="166404" x="584200" y="3333750"/>
          <p14:tracePt t="166416" x="603250" y="3370263"/>
          <p14:tracePt t="166419" x="630238" y="3378200"/>
          <p14:tracePt t="166432" x="630238" y="3387725"/>
          <p14:tracePt t="166435" x="649288" y="3387725"/>
          <p14:tracePt t="166449" x="676275" y="3387725"/>
          <p14:tracePt t="166451" x="722313" y="3387725"/>
          <p14:tracePt t="166465" x="758825" y="3387725"/>
          <p14:tracePt t="166468" x="803275" y="3370263"/>
          <p14:tracePt t="166481" x="822325" y="3370263"/>
          <p14:tracePt t="166484" x="849313" y="3370263"/>
          <p14:tracePt t="166496" x="876300" y="3370263"/>
          <p14:tracePt t="166499" x="885825" y="3370263"/>
          <p14:tracePt t="166514" x="895350" y="3370263"/>
          <p14:tracePt t="166516" x="904875" y="3370263"/>
          <p14:tracePt t="166530" x="912813" y="3370263"/>
          <p14:tracePt t="166545" x="922338" y="3370263"/>
          <p14:tracePt t="166548" x="931863" y="3370263"/>
          <p14:tracePt t="166560" x="941388" y="3370263"/>
          <p14:tracePt t="166580" x="949325" y="3370263"/>
          <p14:tracePt t="166594" x="958850" y="3370263"/>
          <p14:tracePt t="166597" x="958850" y="3360738"/>
          <p14:tracePt t="166614" x="968375" y="3360738"/>
          <p14:tracePt t="166624" x="968375" y="3351213"/>
          <p14:tracePt t="166630" x="968375" y="3333750"/>
          <p14:tracePt t="166640" x="977900" y="3314700"/>
          <p14:tracePt t="166645" x="977900" y="3297238"/>
          <p14:tracePt t="166656" x="977900" y="3268663"/>
          <p14:tracePt t="166660" x="977900" y="3241675"/>
          <p14:tracePt t="166671" x="977900" y="3224213"/>
          <p14:tracePt t="166677" x="977900" y="3187700"/>
          <p14:tracePt t="166689" x="977900" y="3168650"/>
          <p14:tracePt t="166692" x="977900" y="3159125"/>
          <p14:tracePt t="166703" x="977900" y="3151188"/>
          <p14:tracePt t="166707" x="958850" y="3132138"/>
          <p14:tracePt t="166719" x="958850" y="3122613"/>
          <p14:tracePt t="166736" x="941388" y="3105150"/>
          <p14:tracePt t="166739" x="941388" y="3095625"/>
          <p14:tracePt t="166751" x="941388" y="3078163"/>
          <p14:tracePt t="166755" x="941388" y="3068638"/>
          <p14:tracePt t="166768" x="941388" y="3059113"/>
          <p14:tracePt t="166772" x="941388" y="3041650"/>
          <p14:tracePt t="166784" x="922338" y="3022600"/>
          <p14:tracePt t="166787" x="912813" y="3005138"/>
          <p14:tracePt t="166800" x="912813" y="2995613"/>
          <p14:tracePt t="166803" x="895350" y="2976563"/>
          <p14:tracePt t="166815" x="885825" y="2968625"/>
          <p14:tracePt t="166819" x="876300" y="2959100"/>
          <p14:tracePt t="166832" x="858838" y="2940050"/>
          <p14:tracePt t="166835" x="849313" y="2930525"/>
          <p14:tracePt t="166848" x="831850" y="2913063"/>
          <p14:tracePt t="166852" x="795338" y="2894013"/>
          <p14:tracePt t="166864" x="730250" y="2886075"/>
          <p14:tracePt t="166868" x="676275" y="2867025"/>
          <p14:tracePt t="166883" x="612775" y="2857500"/>
          <p14:tracePt t="166885" x="566738" y="2849563"/>
          <p14:tracePt t="166897" x="547688" y="2849563"/>
          <p14:tracePt t="166914" x="539750" y="2849563"/>
          <p14:tracePt t="166930" x="530225" y="2849563"/>
          <p14:tracePt t="166945" x="520700" y="2857500"/>
          <p14:tracePt t="166960" x="511175" y="2857500"/>
          <p14:tracePt t="166964" x="511175" y="2876550"/>
          <p14:tracePt t="166981" x="501650" y="2949575"/>
          <p14:tracePt t="166993" x="501650" y="3005138"/>
          <p14:tracePt t="166997" x="501650" y="3022600"/>
          <p14:tracePt t="167008" x="501650" y="3032125"/>
          <p14:tracePt t="167013" x="511175" y="3068638"/>
          <p14:tracePt t="167024" x="530225" y="3095625"/>
          <p14:tracePt t="167030" x="547688" y="3132138"/>
          <p14:tracePt t="167039" x="576263" y="3159125"/>
          <p14:tracePt t="167045" x="593725" y="3187700"/>
          <p14:tracePt t="167056" x="612775" y="3195638"/>
          <p14:tracePt t="167060" x="649288" y="3232150"/>
          <p14:tracePt t="167072" x="676275" y="3241675"/>
          <p14:tracePt t="167076" x="703263" y="3260725"/>
          <p14:tracePt t="167087" x="722313" y="3260725"/>
          <p14:tracePt t="167093" x="758825" y="3268663"/>
          <p14:tracePt t="167104" x="785813" y="3278188"/>
          <p14:tracePt t="167108" x="803275" y="3278188"/>
          <p14:tracePt t="167120" x="831850" y="3278188"/>
          <p14:tracePt t="167123" x="849313" y="3278188"/>
          <p14:tracePt t="167136" x="868363" y="3278188"/>
          <p14:tracePt t="167140" x="885825" y="3278188"/>
          <p14:tracePt t="167151" x="904875" y="3278188"/>
          <p14:tracePt t="167156" x="912813" y="3278188"/>
          <p14:tracePt t="167171" x="931863" y="3278188"/>
          <p14:tracePt t="167184" x="941388" y="3278188"/>
          <p14:tracePt t="167199" x="949325" y="3278188"/>
          <p14:tracePt t="167215" x="958850" y="3278188"/>
          <p14:tracePt t="167220" x="968375" y="3260725"/>
          <p14:tracePt t="167232" x="968375" y="3251200"/>
          <p14:tracePt t="167236" x="977900" y="3241675"/>
          <p14:tracePt t="167248" x="985838" y="3224213"/>
          <p14:tracePt t="167251" x="985838" y="3214688"/>
          <p14:tracePt t="167268" x="995363" y="3195638"/>
          <p14:tracePt t="167282" x="995363" y="3187700"/>
          <p14:tracePt t="167284" x="1004888" y="3132138"/>
          <p14:tracePt t="167298" x="1004888" y="3105150"/>
          <p14:tracePt t="167299" x="1004888" y="3086100"/>
          <p14:tracePt t="167313" x="1004888" y="3078163"/>
          <p14:tracePt t="167329" x="1004888" y="3059113"/>
          <p14:tracePt t="167332" x="1004888" y="3049588"/>
          <p14:tracePt t="167346" x="1004888" y="3032125"/>
          <p14:tracePt t="167348" x="1004888" y="3022600"/>
          <p14:tracePt t="167361" x="995363" y="3022600"/>
          <p14:tracePt t="167376" x="985838" y="3013075"/>
          <p14:tracePt t="167380" x="977900" y="3005138"/>
          <p14:tracePt t="167394" x="958850" y="2986088"/>
          <p14:tracePt t="167396" x="949325" y="2986088"/>
          <p14:tracePt t="167408" x="941388" y="2976563"/>
          <p14:tracePt t="167413" x="922338" y="2959100"/>
          <p14:tracePt t="167429" x="912813" y="2949575"/>
          <p14:tracePt t="167441" x="885825" y="2940050"/>
          <p14:tracePt t="167455" x="868363" y="2940050"/>
          <p14:tracePt t="167460" x="858838" y="2940050"/>
          <p14:tracePt t="167471" x="849313" y="2940050"/>
          <p14:tracePt t="167477" x="839788" y="2940050"/>
          <p14:tracePt t="167487" x="822325" y="2940050"/>
          <p14:tracePt t="167503" x="812800" y="2940050"/>
          <p14:tracePt t="167508" x="785813" y="2949575"/>
          <p14:tracePt t="167519" x="766763" y="2959100"/>
          <p14:tracePt t="167523" x="749300" y="2968625"/>
          <p14:tracePt t="167536" x="712788" y="2986088"/>
          <p14:tracePt t="167539" x="693738" y="2995613"/>
          <p14:tracePt t="167551" x="666750" y="3005138"/>
          <p14:tracePt t="167556" x="649288" y="3032125"/>
          <p14:tracePt t="167568" x="639763" y="3032125"/>
          <p14:tracePt t="167571" x="630238" y="3032125"/>
          <p14:tracePt t="167584" x="620713" y="3049588"/>
          <p14:tracePt t="167588" x="612775" y="3059113"/>
          <p14:tracePt t="167600" x="612775" y="3068638"/>
          <p14:tracePt t="167615" x="612775" y="3078163"/>
          <p14:tracePt t="167619" x="612775" y="3095625"/>
          <p14:tracePt t="167633" x="612775" y="3114675"/>
          <p14:tracePt t="167636" x="612775" y="3132138"/>
          <p14:tracePt t="167650" x="620713" y="3151188"/>
          <p14:tracePt t="167652" x="630238" y="3168650"/>
          <p14:tracePt t="167665" x="639763" y="3178175"/>
          <p14:tracePt t="167680" x="657225" y="3195638"/>
          <p14:tracePt t="167684" x="676275" y="3214688"/>
          <p14:tracePt t="167697" x="685800" y="3224213"/>
          <p14:tracePt t="167700" x="703263" y="3241675"/>
          <p14:tracePt t="167713" x="722313" y="3251200"/>
          <p14:tracePt t="167716" x="730250" y="3260725"/>
          <p14:tracePt t="167729" x="749300" y="3268663"/>
          <p14:tracePt t="167732" x="766763" y="3268663"/>
          <p14:tracePt t="167746" x="776288" y="3268663"/>
          <p14:tracePt t="167748" x="795338" y="3278188"/>
          <p14:tracePt t="167762" x="803275" y="3278188"/>
          <p14:tracePt t="167764" x="812800" y="3278188"/>
          <p14:tracePt t="167776" x="839788" y="3278188"/>
          <p14:tracePt t="167780" x="858838" y="3268663"/>
          <p14:tracePt t="167793" x="876300" y="3260725"/>
          <p14:tracePt t="167796" x="895350" y="3241675"/>
          <p14:tracePt t="167808" x="904875" y="3232150"/>
          <p14:tracePt t="167812" x="912813" y="3214688"/>
          <p14:tracePt t="167824" x="931863" y="3195638"/>
          <p14:tracePt t="167829" x="941388" y="3187700"/>
          <p14:tracePt t="167839" x="949325" y="3168650"/>
          <p14:tracePt t="167845" x="968375" y="3151188"/>
          <p14:tracePt t="167855" x="968375" y="3141663"/>
          <p14:tracePt t="167860" x="968375" y="3132138"/>
          <p14:tracePt t="167884" x="977900" y="3122613"/>
          <p14:tracePt t="167890" x="977900" y="3114675"/>
          <p14:tracePt t="167895" x="977900" y="3095625"/>
          <p14:tracePt t="167906" x="977900" y="3086100"/>
          <p14:tracePt t="167909" x="977900" y="3068638"/>
          <p14:tracePt t="167921" x="977900" y="3049588"/>
          <p14:tracePt t="167937" x="977900" y="3041650"/>
          <p14:tracePt t="167954" x="968375" y="3032125"/>
          <p14:tracePt t="167970" x="968375" y="3013075"/>
          <p14:tracePt t="167973" x="968375" y="3005138"/>
          <p14:tracePt t="167985" x="958850" y="2995613"/>
          <p14:tracePt t="167989" x="949325" y="2986088"/>
          <p14:tracePt t="168001" x="931863" y="2986088"/>
          <p14:tracePt t="168005" x="922338" y="2976563"/>
          <p14:tracePt t="168018" x="904875" y="2968625"/>
          <p14:tracePt t="168022" x="895350" y="2968625"/>
          <p14:tracePt t="168034" x="885825" y="2968625"/>
          <p14:tracePt t="168038" x="876300" y="2968625"/>
          <p14:tracePt t="168050" x="868363" y="2968625"/>
          <p14:tracePt t="168053" x="849313" y="2968625"/>
          <p14:tracePt t="168065" x="831850" y="2968625"/>
          <p14:tracePt t="168070" x="812800" y="2968625"/>
          <p14:tracePt t="168082" x="803275" y="2968625"/>
          <p14:tracePt t="168085" x="776288" y="2976563"/>
          <p14:tracePt t="168101" x="766763" y="2976563"/>
          <p14:tracePt t="168114" x="749300" y="2986088"/>
          <p14:tracePt t="168130" x="739775" y="3005138"/>
          <p14:tracePt t="168134" x="739775" y="3013075"/>
          <p14:tracePt t="168146" x="730250" y="3032125"/>
          <p14:tracePt t="168149" x="730250" y="3041650"/>
          <p14:tracePt t="168162" x="730250" y="3059113"/>
          <p14:tracePt t="168166" x="730250" y="3078163"/>
          <p14:tracePt t="168178" x="730250" y="3105150"/>
          <p14:tracePt t="168182" x="730250" y="3132138"/>
          <p14:tracePt t="168194" x="730250" y="3151188"/>
          <p14:tracePt t="168198" x="739775" y="3168650"/>
          <p14:tracePt t="168211" x="749300" y="3187700"/>
          <p14:tracePt t="168214" x="766763" y="3195638"/>
          <p14:tracePt t="168227" x="776288" y="3205163"/>
          <p14:tracePt t="168231" x="795338" y="3224213"/>
          <p14:tracePt t="168244" x="812800" y="3232150"/>
          <p14:tracePt t="168248" x="822325" y="3241675"/>
          <p14:tracePt t="168258" x="839788" y="3251200"/>
          <p14:tracePt t="168262" x="858838" y="3251200"/>
          <p14:tracePt t="168274" x="876300" y="3260725"/>
          <p14:tracePt t="168279" x="895350" y="3260725"/>
          <p14:tracePt t="168296" x="912813" y="3268663"/>
          <p14:tracePt t="168305" x="931863" y="3268663"/>
          <p14:tracePt t="168311" x="941388" y="3268663"/>
          <p14:tracePt t="168321" x="949325" y="3268663"/>
          <p14:tracePt t="168327" x="958850" y="3268663"/>
          <p14:tracePt t="168338" x="977900" y="3268663"/>
          <p14:tracePt t="168354" x="995363" y="3260725"/>
          <p14:tracePt t="168358" x="1014413" y="3241675"/>
          <p14:tracePt t="168370" x="1022350" y="3224213"/>
          <p14:tracePt t="168374" x="1050925" y="3205163"/>
          <p14:tracePt t="168386" x="1050925" y="3195638"/>
          <p14:tracePt t="168401" x="1058863" y="3187700"/>
          <p14:tracePt t="168405" x="1068388" y="3178175"/>
          <p14:tracePt t="168417" x="1077913" y="3159125"/>
          <p14:tracePt t="168421" x="1096963" y="3141663"/>
          <p14:tracePt t="168434" x="1096963" y="3132138"/>
          <p14:tracePt t="168437" x="1096963" y="3122613"/>
          <p14:tracePt t="168451" x="1104900" y="3105150"/>
          <p14:tracePt t="168466" x="1104900" y="3095625"/>
          <p14:tracePt t="168470" x="1104900" y="3068638"/>
          <p14:tracePt t="168482" x="1068388" y="3005138"/>
          <p14:tracePt t="168486" x="1041400" y="2986088"/>
          <p14:tracePt t="168499" x="1041400" y="2976563"/>
          <p14:tracePt t="168501" x="1014413" y="2949575"/>
          <p14:tracePt t="168515" x="1004888" y="2940050"/>
          <p14:tracePt t="168532" x="1004888" y="2930525"/>
          <p14:tracePt t="168534" x="995363" y="2930525"/>
          <p14:tracePt t="168549" x="985838" y="2930525"/>
          <p14:tracePt t="168579" x="977900" y="2930525"/>
          <p14:tracePt t="168582" x="968375" y="2930525"/>
          <p14:tracePt t="168596" x="949325" y="2930525"/>
          <p14:tracePt t="168599" x="931863" y="2930525"/>
          <p14:tracePt t="168612" x="922338" y="2930525"/>
          <p14:tracePt t="168614" x="912813" y="2930525"/>
          <p14:tracePt t="168630" x="912813" y="2940050"/>
          <p14:tracePt t="168643" x="904875" y="2949575"/>
          <p14:tracePt t="168647" x="895350" y="2959100"/>
          <p14:tracePt t="168658" x="885825" y="2968625"/>
          <p14:tracePt t="168674" x="885825" y="2986088"/>
          <p14:tracePt t="168690" x="885825" y="2995613"/>
          <p14:tracePt t="168696" x="885825" y="3022600"/>
          <p14:tracePt t="168706" x="885825" y="3049588"/>
          <p14:tracePt t="168710" x="885825" y="3059113"/>
          <p14:tracePt t="168722" x="885825" y="3078163"/>
          <p14:tracePt t="168726" x="895350" y="3095625"/>
          <p14:tracePt t="168738" x="904875" y="3105150"/>
          <p14:tracePt t="168747" x="922338" y="3122613"/>
          <p14:tracePt t="168754" x="931863" y="3141663"/>
          <p14:tracePt t="168758" x="941388" y="3151188"/>
          <p14:tracePt t="168770" x="958850" y="3168650"/>
          <p14:tracePt t="168774" x="958850" y="3178175"/>
          <p14:tracePt t="168786" x="968375" y="3178175"/>
          <p14:tracePt t="168790" x="977900" y="3178175"/>
          <p14:tracePt t="168802" x="985838" y="3178175"/>
          <p14:tracePt t="168818" x="985838" y="3187700"/>
          <p14:tracePt t="168834" x="995363" y="3187700"/>
          <p14:tracePt t="168850" x="1014413" y="3187700"/>
          <p14:tracePt t="168866" x="1031875" y="3178175"/>
          <p14:tracePt t="168870" x="1068388" y="3159125"/>
          <p14:tracePt t="168882" x="1077913" y="3151188"/>
          <p14:tracePt t="168886" x="1096963" y="3132138"/>
          <p14:tracePt t="168899" x="1096963" y="3122613"/>
          <p14:tracePt t="168914" x="1104900" y="3114675"/>
          <p14:tracePt t="168918" x="1114425" y="3095625"/>
          <p14:tracePt t="168930" x="1114425" y="3078163"/>
          <p14:tracePt t="168934" x="1114425" y="3068638"/>
          <p14:tracePt t="168949" x="1114425" y="3049588"/>
          <p14:tracePt t="168950" x="1114425" y="3041650"/>
          <p14:tracePt t="168980" x="1114425" y="3032125"/>
          <p14:tracePt t="169026" x="1150938" y="3032125"/>
          <p14:tracePt t="169029" x="1160463" y="3032125"/>
          <p14:tracePt t="169042" x="1260475" y="3032125"/>
          <p14:tracePt t="169046" x="1462088" y="3059113"/>
          <p14:tracePt t="169058" x="1827213" y="3122613"/>
          <p14:tracePt t="169062" x="2301875" y="3214688"/>
          <p14:tracePt t="169074" x="2813050" y="3333750"/>
          <p14:tracePt t="169078" x="3443288" y="3524250"/>
          <p14:tracePt t="169090" x="4265613" y="3771900"/>
          <p14:tracePt t="169095" x="5087938" y="4090988"/>
          <p14:tracePt t="169105" x="5846763" y="4419600"/>
          <p14:tracePt t="169111" x="6577013" y="4811713"/>
          <p14:tracePt t="173588" x="0" y="0"/>
        </p14:tracePtLst>
        <p14:tracePtLst>
          <p14:tracePt t="180087" x="3340100" y="6197600"/>
          <p14:tracePt t="180228" x="3105150" y="6702425"/>
          <p14:tracePt t="180232" x="3133725" y="6583363"/>
          <p14:tracePt t="180244" x="3160713" y="6456363"/>
          <p14:tracePt t="180247" x="3187700" y="6310313"/>
          <p14:tracePt t="180260" x="3214688" y="6154738"/>
          <p14:tracePt t="180264" x="3252788" y="6008688"/>
          <p14:tracePt t="180278" x="3297238" y="5843588"/>
          <p14:tracePt t="180280" x="3343275" y="5689600"/>
          <p14:tracePt t="180293" x="3389313" y="5524500"/>
          <p14:tracePt t="180296" x="3416300" y="5341938"/>
          <p14:tracePt t="180309" x="3435350" y="5141913"/>
          <p14:tracePt t="180312" x="3443288" y="4940300"/>
          <p14:tracePt t="180326" x="3462338" y="4738688"/>
          <p14:tracePt t="180328" x="3462338" y="4556125"/>
          <p14:tracePt t="180345" x="3462338" y="4429125"/>
          <p14:tracePt t="180982" x="3462338" y="4373563"/>
          <p14:tracePt t="180985" x="3462338" y="4365625"/>
          <p14:tracePt t="180998" x="3471863" y="4356100"/>
          <p14:tracePt t="181001" x="3471863" y="4346575"/>
          <p14:tracePt t="181014" x="3479800" y="4346575"/>
          <p14:tracePt t="181018" x="3498850" y="4346575"/>
          <p14:tracePt t="181030" x="3516313" y="4337050"/>
          <p14:tracePt t="181034" x="3544888" y="4300538"/>
          <p14:tracePt t="181046" x="3562350" y="4283075"/>
          <p14:tracePt t="181049" x="3581400" y="4264025"/>
          <p14:tracePt t="181062" x="3617913" y="4237038"/>
          <p14:tracePt t="181066" x="3644900" y="4210050"/>
          <p14:tracePt t="181078" x="3681413" y="4183063"/>
          <p14:tracePt t="181082" x="3727450" y="4146550"/>
          <p14:tracePt t="181094" x="3754438" y="4110038"/>
          <p14:tracePt t="181098" x="3773488" y="4090988"/>
          <p14:tracePt t="181110" x="3781425" y="4081463"/>
          <p14:tracePt t="181114" x="3800475" y="4073525"/>
          <p14:tracePt t="181127" x="3810000" y="4054475"/>
          <p14:tracePt t="181130" x="3827463" y="4044950"/>
          <p14:tracePt t="181143" x="3836988" y="4044950"/>
          <p14:tracePt t="181146" x="3854450" y="4027488"/>
          <p14:tracePt t="181159" x="3873500" y="4017963"/>
          <p14:tracePt t="181162" x="3883025" y="4008438"/>
          <p14:tracePt t="181574" x="3883025" y="4037013"/>
          <p14:tracePt t="181578" x="3883025" y="4044950"/>
          <p14:tracePt t="181591" x="3910013" y="4073525"/>
          <p14:tracePt t="181595" x="3937000" y="4100513"/>
          <p14:tracePt t="181605" x="4037013" y="4154488"/>
          <p14:tracePt t="181611" x="4156075" y="4200525"/>
          <p14:tracePt t="181621" x="4284663" y="4246563"/>
          <p14:tracePt t="181627" x="4457700" y="4292600"/>
          <p14:tracePt t="181638" x="4667250" y="4356100"/>
          <p14:tracePt t="181643" x="4914900" y="4392613"/>
          <p14:tracePt t="181654" x="5170488" y="4446588"/>
          <p14:tracePt t="181660" x="5535613" y="4529138"/>
          <p14:tracePt t="181669" x="5900738" y="4592638"/>
          <p14:tracePt t="181675" x="6175375" y="4629150"/>
          <p14:tracePt t="181685" x="6384925" y="4665663"/>
          <p14:tracePt t="181691" x="6596063" y="4694238"/>
          <p14:tracePt t="181702" x="6742113" y="4711700"/>
          <p14:tracePt t="181705" x="6878638" y="4730750"/>
          <p14:tracePt t="181718" x="6969125" y="4730750"/>
          <p14:tracePt t="181722" x="7043738" y="4730750"/>
          <p14:tracePt t="181734" x="7097713" y="4730750"/>
          <p14:tracePt t="181737" x="7153275" y="4721225"/>
          <p14:tracePt t="181750" x="7234238" y="4694238"/>
          <p14:tracePt t="181754" x="7299325" y="4675188"/>
          <p14:tracePt t="181765" x="7380288" y="4648200"/>
          <p14:tracePt t="181769" x="7453313" y="4621213"/>
          <p14:tracePt t="181781" x="7518400" y="4592638"/>
          <p14:tracePt t="181785" x="7600950" y="4565650"/>
          <p14:tracePt t="181798" x="7654925" y="4556125"/>
          <p14:tracePt t="181801" x="7710488" y="4556125"/>
          <p14:tracePt t="181816" x="7764463" y="4556125"/>
          <p14:tracePt t="181820" x="7783513" y="4556125"/>
          <p14:tracePt t="181831" x="7820025" y="4556125"/>
          <p14:tracePt t="181836" x="7847013" y="4556125"/>
          <p14:tracePt t="181848" x="7874000" y="4556125"/>
          <p14:tracePt t="181852" x="7900988" y="4556125"/>
          <p14:tracePt t="181865" x="7929563" y="4556125"/>
          <p14:tracePt t="181868" x="7947025" y="4556125"/>
          <p14:tracePt t="181880" x="7983538" y="4556125"/>
          <p14:tracePt t="181883" x="8020050" y="4565650"/>
          <p14:tracePt t="181896" x="8039100" y="4575175"/>
          <p14:tracePt t="181900" x="8056563" y="4584700"/>
          <p14:tracePt t="181976" x="8056563" y="4592638"/>
          <p14:tracePt t="181992" x="8056563" y="4602163"/>
          <p14:tracePt t="182008" x="8047038" y="4602163"/>
          <p14:tracePt t="182013" x="8029575" y="4602163"/>
          <p14:tracePt t="182024" x="7983538" y="4602163"/>
          <p14:tracePt t="182029" x="7920038" y="4602163"/>
          <p14:tracePt t="182041" x="7827963" y="4602163"/>
          <p14:tracePt t="182045" x="7737475" y="4602163"/>
          <p14:tracePt t="182055" x="7627938" y="4602163"/>
          <p14:tracePt t="182061" x="7535863" y="4602163"/>
          <p14:tracePt t="182072" x="7426325" y="4602163"/>
          <p14:tracePt t="182079" x="7326313" y="4602163"/>
          <p14:tracePt t="182088" x="7253288" y="4602163"/>
          <p14:tracePt t="182092" x="7180263" y="4602163"/>
          <p14:tracePt t="182104" x="7143750" y="4602163"/>
          <p14:tracePt t="182108" x="7124700" y="4602163"/>
          <p14:tracePt t="182119" x="7116763" y="4602163"/>
          <p14:tracePt t="182126" x="7107238" y="4602163"/>
          <p14:tracePt t="182151" x="7116763" y="4602163"/>
          <p14:tracePt t="182156" x="7124700" y="4602163"/>
          <p14:tracePt t="182168" x="7143750" y="4592638"/>
          <p14:tracePt t="182171" x="7161213" y="4584700"/>
          <p14:tracePt t="182184" x="7180263" y="4584700"/>
          <p14:tracePt t="182187" x="7234238" y="4584700"/>
          <p14:tracePt t="182200" x="7262813" y="4584700"/>
          <p14:tracePt t="182203" x="7316788" y="4584700"/>
          <p14:tracePt t="182216" x="7389813" y="4584700"/>
          <p14:tracePt t="182220" x="7481888" y="4575175"/>
          <p14:tracePt t="182231" x="7581900" y="4556125"/>
          <p14:tracePt t="182236" x="7673975" y="4556125"/>
          <p14:tracePt t="182248" x="7691438" y="4548188"/>
          <p14:tracePt t="182251" x="7700963" y="4548188"/>
          <p14:tracePt t="182280" x="7691438" y="4548188"/>
          <p14:tracePt t="182284" x="7664450" y="4548188"/>
          <p14:tracePt t="182296" x="7618413" y="4548188"/>
          <p14:tracePt t="182299" x="7564438" y="4565650"/>
          <p14:tracePt t="182312" x="7526338" y="4575175"/>
          <p14:tracePt t="182316" x="7472363" y="4584700"/>
          <p14:tracePt t="182328" x="7408863" y="4611688"/>
          <p14:tracePt t="182332" x="7335838" y="4638675"/>
          <p14:tracePt t="182345" x="7270750" y="4648200"/>
          <p14:tracePt t="182348" x="7253288" y="4648200"/>
          <p14:tracePt t="182361" x="7226300" y="4657725"/>
          <p14:tracePt t="182364" x="7216775" y="4657725"/>
          <p14:tracePt t="182376" x="7207250" y="4657725"/>
          <p14:tracePt t="182393" x="7207250" y="4665663"/>
          <p14:tracePt t="182424" x="7216775" y="4665663"/>
          <p14:tracePt t="182428" x="7243763" y="4665663"/>
          <p14:tracePt t="182441" x="7289800" y="4665663"/>
          <p14:tracePt t="182445" x="7307263" y="4665663"/>
          <p14:tracePt t="182455" x="7335838" y="4665663"/>
          <p14:tracePt t="182460" x="7416800" y="4665663"/>
          <p14:tracePt t="182471" x="7481888" y="4665663"/>
          <p14:tracePt t="182572" x="7472363" y="4665663"/>
          <p14:tracePt t="182679" x="7481888" y="4665663"/>
          <p14:tracePt t="183008" x="7462838" y="4702175"/>
          <p14:tracePt t="183012" x="7453313" y="4711700"/>
          <p14:tracePt t="183024" x="7445375" y="4748213"/>
          <p14:tracePt t="183028" x="7426325" y="4794250"/>
          <p14:tracePt t="183041" x="7362825" y="4894263"/>
          <p14:tracePt t="183044" x="7280275" y="4995863"/>
          <p14:tracePt t="183056" x="7180263" y="5095875"/>
          <p14:tracePt t="183076" x="6832600" y="5368925"/>
          <p14:tracePt t="183088" x="6705600" y="5441950"/>
          <p14:tracePt t="183093" x="6586538" y="5514975"/>
          <p14:tracePt t="183104" x="6467475" y="5588000"/>
          <p14:tracePt t="183109" x="6348413" y="5643563"/>
          <p14:tracePt t="183120" x="6265863" y="5716588"/>
          <p14:tracePt t="183125" x="6202363" y="5753100"/>
          <p14:tracePt t="183135" x="6156325" y="5789613"/>
          <p14:tracePt t="183141" x="6102350" y="5835650"/>
          <p14:tracePt t="183151" x="6038850" y="5881688"/>
          <p14:tracePt t="183156" x="5946775" y="5918200"/>
          <p14:tracePt t="183168" x="5827713" y="5962650"/>
          <p14:tracePt t="183172" x="5681663" y="5991225"/>
          <p14:tracePt t="183184" x="5545138" y="6018213"/>
          <p14:tracePt t="183187" x="5399088" y="6064250"/>
          <p14:tracePt t="183200" x="5216525" y="6100763"/>
          <p14:tracePt t="183203" x="5033963" y="6127750"/>
          <p14:tracePt t="183216" x="4851400" y="6173788"/>
          <p14:tracePt t="183219" x="4676775" y="6237288"/>
          <p14:tracePt t="183232" x="4521200" y="6310313"/>
          <p14:tracePt t="183236" x="4394200" y="6383338"/>
          <p14:tracePt t="183248" x="4292600" y="6429375"/>
          <p14:tracePt t="183251" x="4211638" y="6465888"/>
          <p14:tracePt t="183264" x="4202113" y="6483350"/>
          <p14:tracePt t="183268" x="4192588" y="6483350"/>
          <p14:tracePt t="183346" x="4192588" y="6502400"/>
          <p14:tracePt t="183349" x="4192588" y="6510338"/>
          <p14:tracePt t="183362" x="4219575" y="6529388"/>
          <p14:tracePt t="183365" x="4256088" y="6565900"/>
          <p14:tracePt t="183380" x="4302125" y="6583363"/>
          <p14:tracePt t="183382" x="4367213" y="6619875"/>
          <p14:tracePt t="183396" x="4476750" y="6665913"/>
          <p14:tracePt t="183398" x="4594225" y="6711950"/>
          <p14:tracePt t="183411" x="4703763" y="6738938"/>
          <p14:tracePt t="183414" x="4805363" y="6765925"/>
          <p14:tracePt t="183427" x="4914900" y="6794500"/>
          <p14:tracePt t="183430" x="4932363" y="6802438"/>
          <p14:tracePt t="183442" x="4951413" y="6811963"/>
          <p14:tracePt t="183446" x="4987925" y="6831013"/>
          <p14:tracePt t="183461" x="5014913" y="6838950"/>
          <p14:tracePt t="183464" x="5024438" y="6838950"/>
          <p14:tracePt t="183475" x="5033963" y="6838950"/>
          <p14:tracePt t="183491" x="5051425" y="6838950"/>
          <p14:tracePt t="183495" x="5070475" y="6838950"/>
          <p14:tracePt t="183511" x="5078413" y="6838950"/>
          <p14:tracePt t="183522" x="5087938" y="6838950"/>
          <p14:tracePt t="183537" x="5106988" y="6838950"/>
          <p14:tracePt t="183544" x="5114925" y="6838950"/>
          <p14:tracePt t="183554" x="5124450" y="6838950"/>
          <p14:tracePt t="183561" x="5160963" y="6838950"/>
          <p14:tracePt t="183570" x="5187950" y="6838950"/>
          <p14:tracePt t="183576" x="5207000" y="6838950"/>
          <p14:tracePt t="183585" x="5243513" y="6838950"/>
          <p14:tracePt t="183592" x="5289550" y="6838950"/>
          <p14:tracePt t="183602" x="5307013" y="6838950"/>
          <p14:tracePt t="183606" x="5343525" y="6848475"/>
          <p14:tracePt t="184065" x="0" y="0"/>
        </p14:tracePtLst>
        <p14:tracePtLst>
          <p14:tracePt t="196948" x="3365500" y="6197600"/>
          <p14:tracePt t="197012" x="2922588" y="6556375"/>
          <p14:tracePt t="197026" x="2922588" y="6218238"/>
          <p14:tracePt t="197028" x="2905125" y="5799138"/>
          <p14:tracePt t="197043" x="2886075" y="5351463"/>
          <p14:tracePt t="197044" x="2868613" y="4930775"/>
          <p14:tracePt t="197060" x="2749550" y="4110038"/>
          <p14:tracePt t="197074" x="2713038" y="3762375"/>
          <p14:tracePt t="197077" x="2667000" y="3406775"/>
          <p14:tracePt t="197092" x="2630488" y="3086100"/>
          <p14:tracePt t="197095" x="2613025" y="2776538"/>
          <p14:tracePt t="197105" x="2613025" y="2557463"/>
          <p14:tracePt t="197111" x="2613025" y="2374900"/>
          <p14:tracePt t="197120" x="2613025" y="2228850"/>
          <p14:tracePt t="197126" x="2613025" y="2155825"/>
          <p14:tracePt t="197136" x="2613025" y="2146300"/>
          <p14:tracePt t="197142" x="2613025" y="2136775"/>
          <p14:tracePt t="197216" x="2603500" y="2146300"/>
          <p14:tracePt t="197220" x="2603500" y="2155825"/>
          <p14:tracePt t="197232" x="2603500" y="2173288"/>
          <p14:tracePt t="197236" x="2603500" y="2192338"/>
          <p14:tracePt t="197264" x="2613025" y="2192338"/>
          <p14:tracePt t="197280" x="2620963" y="2192338"/>
          <p14:tracePt t="197284" x="2630488" y="2200275"/>
          <p14:tracePt t="197296" x="2640013" y="2236788"/>
          <p14:tracePt t="197300" x="2640013" y="2265363"/>
          <p14:tracePt t="197312" x="2657475" y="2411413"/>
          <p14:tracePt t="197316" x="2657475" y="2611438"/>
          <p14:tracePt t="197329" x="2657475" y="2830513"/>
          <p14:tracePt t="197332" x="2649538" y="3013075"/>
          <p14:tracePt t="197344" x="2630488" y="3195638"/>
          <p14:tracePt t="197348" x="2620963" y="3341688"/>
          <p14:tracePt t="197362" x="2603500" y="3460750"/>
          <p14:tracePt t="197364" x="2603500" y="3533775"/>
          <p14:tracePt t="197377" x="2603500" y="3570288"/>
          <p14:tracePt t="197379" x="2603500" y="3579813"/>
          <p14:tracePt t="197472" x="2593975" y="3579813"/>
          <p14:tracePt t="197489" x="2593975" y="3570288"/>
          <p14:tracePt t="197493" x="2584450" y="3552825"/>
          <p14:tracePt t="197504" x="2576513" y="3533775"/>
          <p14:tracePt t="197509" x="2566988" y="3533775"/>
          <p14:tracePt t="197521" x="2566988" y="3516313"/>
          <p14:tracePt t="197527" x="2566988" y="3487738"/>
          <p14:tracePt t="197536" x="2566988" y="3470275"/>
          <p14:tracePt t="197541" x="2566988" y="3451225"/>
          <p14:tracePt t="197552" x="2557463" y="3397250"/>
          <p14:tracePt t="197558" x="2540000" y="3378200"/>
          <p14:tracePt t="197568" x="2511425" y="3341688"/>
          <p14:tracePt t="197573" x="2503488" y="3341688"/>
          <p14:tracePt t="197583" x="2493963" y="3341688"/>
          <p14:tracePt t="197589" x="2484438" y="3341688"/>
          <p14:tracePt t="197600" x="2466975" y="3341688"/>
          <p14:tracePt t="197604" x="2447925" y="3341688"/>
          <p14:tracePt t="197615" x="2438400" y="3341688"/>
          <p14:tracePt t="197619" x="2430463" y="3341688"/>
          <p14:tracePt t="197632" x="2420938" y="3341688"/>
          <p14:tracePt t="197666" x="2411413" y="3341688"/>
          <p14:tracePt t="197682" x="2401888" y="3341688"/>
          <p14:tracePt t="197685" x="2393950" y="3351213"/>
          <p14:tracePt t="197699" x="2384425" y="3360738"/>
          <p14:tracePt t="197701" x="2374900" y="3370263"/>
          <p14:tracePt t="197714" x="2357438" y="3378200"/>
          <p14:tracePt t="197717" x="2338388" y="3378200"/>
          <p14:tracePt t="197729" x="2320925" y="3378200"/>
          <p14:tracePt t="197733" x="2311400" y="3378200"/>
          <p14:tracePt t="197745" x="2301875" y="3378200"/>
          <p14:tracePt t="197749" x="2292350" y="3378200"/>
          <p14:tracePt t="197762" x="2274888" y="3378200"/>
          <p14:tracePt t="197765" x="2265363" y="3378200"/>
          <p14:tracePt t="197779" x="2255838" y="3378200"/>
          <p14:tracePt t="197781" x="2247900" y="3378200"/>
          <p14:tracePt t="197795" x="2238375" y="3378200"/>
          <p14:tracePt t="197810" x="2228850" y="3378200"/>
          <p14:tracePt t="197861" x="2238375" y="3378200"/>
          <p14:tracePt t="197878" x="2247900" y="3370263"/>
          <p14:tracePt t="197891" x="2255838" y="3370263"/>
          <p14:tracePt t="197906" x="2255838" y="3351213"/>
          <p14:tracePt t="197910" x="2255838" y="3341688"/>
          <p14:tracePt t="197938" x="2255838" y="3333750"/>
          <p14:tracePt t="198098" x="2265363" y="3324225"/>
          <p14:tracePt t="198225" x="2284413" y="3324225"/>
          <p14:tracePt t="198229" x="2338388" y="3324225"/>
          <p14:tracePt t="198243" x="2384425" y="3324225"/>
          <p14:tracePt t="198246" x="2411413" y="3324225"/>
          <p14:tracePt t="198259" x="2457450" y="3324225"/>
          <p14:tracePt t="198262" x="2493963" y="3324225"/>
          <p14:tracePt t="198275" x="2540000" y="3324225"/>
          <p14:tracePt t="198278" x="2576513" y="3324225"/>
          <p14:tracePt t="198291" x="2630488" y="3324225"/>
          <p14:tracePt t="198294" x="2676525" y="3324225"/>
          <p14:tracePt t="198307" x="2713038" y="3324225"/>
          <p14:tracePt t="198309" x="2740025" y="3324225"/>
          <p14:tracePt t="198323" x="2759075" y="3324225"/>
          <p14:tracePt t="198326" x="2768600" y="3324225"/>
          <p14:tracePt t="198418" x="2776538" y="3314700"/>
          <p14:tracePt t="198422" x="2776538" y="3305175"/>
          <p14:tracePt t="198434" x="2776538" y="3287713"/>
          <p14:tracePt t="198439" x="2776538" y="3268663"/>
          <p14:tracePt t="198449" x="2786063" y="3260725"/>
          <p14:tracePt t="198454" x="2786063" y="3251200"/>
          <p14:tracePt t="198465" x="2786063" y="3241675"/>
          <p14:tracePt t="198469" x="2786063" y="3224213"/>
          <p14:tracePt t="198481" x="2786063" y="3205163"/>
          <p14:tracePt t="198485" x="2795588" y="3187700"/>
          <p14:tracePt t="198498" x="2795588" y="3168650"/>
          <p14:tracePt t="198502" x="2795588" y="3132138"/>
          <p14:tracePt t="198515" x="2795588" y="3086100"/>
          <p14:tracePt t="198518" x="2795588" y="3059113"/>
          <p14:tracePt t="198530" x="2795588" y="3041650"/>
          <p14:tracePt t="198534" x="2795588" y="3032125"/>
          <p14:tracePt t="198546" x="2795588" y="3022600"/>
          <p14:tracePt t="198550" x="2795588" y="3013075"/>
          <p14:tracePt t="198610" x="2795588" y="3005138"/>
          <p14:tracePt t="198626" x="2786063" y="2995613"/>
          <p14:tracePt t="198630" x="2776538" y="2995613"/>
          <p14:tracePt t="198642" x="2759075" y="2986088"/>
          <p14:tracePt t="198646" x="2722563" y="2976563"/>
          <p14:tracePt t="198660" x="2676525" y="2976563"/>
          <p14:tracePt t="198662" x="2649538" y="2976563"/>
          <p14:tracePt t="198675" x="2593975" y="2959100"/>
          <p14:tracePt t="198678" x="2547938" y="2959100"/>
          <p14:tracePt t="198691" x="2520950" y="2949575"/>
          <p14:tracePt t="198694" x="2474913" y="2940050"/>
          <p14:tracePt t="198711" x="2447925" y="2940050"/>
          <p14:tracePt t="198713" x="2420938" y="2930525"/>
          <p14:tracePt t="198728" x="2384425" y="2930525"/>
          <p14:tracePt t="198742" x="2365375" y="2930525"/>
          <p14:tracePt t="198754" x="2357438" y="2930525"/>
          <p14:tracePt t="198786" x="2338388" y="2930525"/>
          <p14:tracePt t="198790" x="2320925" y="2930525"/>
          <p14:tracePt t="198802" x="2301875" y="2930525"/>
          <p14:tracePt t="198806" x="2292350" y="2930525"/>
          <p14:tracePt t="198818" x="2284413" y="2940050"/>
          <p14:tracePt t="198828" x="2274888" y="2940050"/>
          <p14:tracePt t="198834" x="2265363" y="2940050"/>
          <p14:tracePt t="198841" x="2265363" y="2949575"/>
          <p14:tracePt t="198849" x="2255838" y="2959100"/>
          <p14:tracePt t="198866" x="2247900" y="2968625"/>
          <p14:tracePt t="198885" x="2238375" y="2968625"/>
          <p14:tracePt t="198887" x="2228850" y="2976563"/>
          <p14:tracePt t="198898" x="2219325" y="2995613"/>
          <p14:tracePt t="198902" x="2219325" y="3005138"/>
          <p14:tracePt t="198914" x="2211388" y="3022600"/>
          <p14:tracePt t="198918" x="2201863" y="3032125"/>
          <p14:tracePt t="198930" x="2201863" y="3059113"/>
          <p14:tracePt t="198933" x="2201863" y="3086100"/>
          <p14:tracePt t="198945" x="2201863" y="3095625"/>
          <p14:tracePt t="198962" x="2201863" y="3114675"/>
          <p14:tracePt t="198965" x="2201863" y="3122613"/>
          <p14:tracePt t="198978" x="2219325" y="3141663"/>
          <p14:tracePt t="198981" x="2228850" y="3151188"/>
          <p14:tracePt t="199010" x="2255838" y="3168650"/>
          <p14:tracePt t="199014" x="2301875" y="3178175"/>
          <p14:tracePt t="199027" x="2328863" y="3187700"/>
          <p14:tracePt t="199030" x="2357438" y="3195638"/>
          <p14:tracePt t="199043" x="2374900" y="3205163"/>
          <p14:tracePt t="199046" x="2420938" y="3232150"/>
          <p14:tracePt t="199059" x="2438400" y="3241675"/>
          <p14:tracePt t="199062" x="2466975" y="3251200"/>
          <p14:tracePt t="199076" x="2503488" y="3251200"/>
          <p14:tracePt t="199078" x="2530475" y="3260725"/>
          <p14:tracePt t="199090" x="2547938" y="3260725"/>
          <p14:tracePt t="199094" x="2566988" y="3268663"/>
          <p14:tracePt t="199107" x="2576513" y="3268663"/>
          <p14:tracePt t="199109" x="2584450" y="3268663"/>
          <p14:tracePt t="199138" x="2593975" y="3268663"/>
          <p14:tracePt t="199142" x="2613025" y="3268663"/>
          <p14:tracePt t="199157" x="2630488" y="3260725"/>
          <p14:tracePt t="199160" x="2649538" y="3251200"/>
          <p14:tracePt t="199172" x="2686050" y="3232150"/>
          <p14:tracePt t="199176" x="2703513" y="3214688"/>
          <p14:tracePt t="199191" x="2722563" y="3187700"/>
          <p14:tracePt t="199195" x="2740025" y="3168650"/>
          <p14:tracePt t="199204" x="2759075" y="3159125"/>
          <p14:tracePt t="199208" x="2776538" y="3141663"/>
          <p14:tracePt t="199219" x="2795588" y="3122613"/>
          <p14:tracePt t="199225" x="2805113" y="3114675"/>
          <p14:tracePt t="199235" x="2813050" y="3105150"/>
          <p14:tracePt t="199241" x="2832100" y="3086100"/>
          <p14:tracePt t="199251" x="2841625" y="3068638"/>
          <p14:tracePt t="199256" x="2849563" y="3049588"/>
          <p14:tracePt t="199268" x="2868613" y="3032125"/>
          <p14:tracePt t="199277" x="2868613" y="3022600"/>
          <p14:tracePt t="199283" x="2878138" y="3005138"/>
          <p14:tracePt t="199289" x="2886075" y="2986088"/>
          <p14:tracePt t="199299" x="2886075" y="2976563"/>
          <p14:tracePt t="199316" x="2886075" y="2959100"/>
          <p14:tracePt t="199319" x="2886075" y="2949575"/>
          <p14:tracePt t="199331" x="2886075" y="2940050"/>
          <p14:tracePt t="199335" x="2886075" y="2930525"/>
          <p14:tracePt t="199348" x="2868613" y="2894013"/>
          <p14:tracePt t="199352" x="2859088" y="2886075"/>
          <p14:tracePt t="199364" x="2832100" y="2867025"/>
          <p14:tracePt t="199367" x="2822575" y="2857500"/>
          <p14:tracePt t="199379" x="2805113" y="2857500"/>
          <p14:tracePt t="199383" x="2786063" y="2849563"/>
          <p14:tracePt t="199395" x="2759075" y="2840038"/>
          <p14:tracePt t="199399" x="2740025" y="2830513"/>
          <p14:tracePt t="199412" x="2713038" y="2830513"/>
          <p14:tracePt t="199415" x="2667000" y="2813050"/>
          <p14:tracePt t="199428" x="2640013" y="2803525"/>
          <p14:tracePt t="199431" x="2620963" y="2803525"/>
          <p14:tracePt t="199444" x="2593975" y="2803525"/>
          <p14:tracePt t="199447" x="2576513" y="2803525"/>
          <p14:tracePt t="199460" x="2557463" y="2803525"/>
          <p14:tracePt t="199463" x="2540000" y="2803525"/>
          <p14:tracePt t="199476" x="2530475" y="2803525"/>
          <p14:tracePt t="199480" x="2511425" y="2803525"/>
          <p14:tracePt t="199492" x="2484438" y="2803525"/>
          <p14:tracePt t="199496" x="2466975" y="2803525"/>
          <p14:tracePt t="199509" x="2420938" y="2803525"/>
          <p14:tracePt t="199512" x="2393950" y="2813050"/>
          <p14:tracePt t="199526" x="2374900" y="2820988"/>
          <p14:tracePt t="199528" x="2357438" y="2820988"/>
          <p14:tracePt t="199540" x="2338388" y="2830513"/>
          <p14:tracePt t="199544" x="2328863" y="2830513"/>
          <p14:tracePt t="199557" x="2320925" y="2840038"/>
          <p14:tracePt t="199560" x="2311400" y="2849563"/>
          <p14:tracePt t="199572" x="2301875" y="2857500"/>
          <p14:tracePt t="199590" x="2292350" y="2857500"/>
          <p14:tracePt t="199593" x="2292350" y="2867025"/>
          <p14:tracePt t="199604" x="2284413" y="2886075"/>
          <p14:tracePt t="199609" x="2265363" y="2903538"/>
          <p14:tracePt t="199619" x="2255838" y="2922588"/>
          <p14:tracePt t="199625" x="2247900" y="2959100"/>
          <p14:tracePt t="199635" x="2219325" y="2976563"/>
          <p14:tracePt t="199641" x="2219325" y="2995613"/>
          <p14:tracePt t="199651" x="2211388" y="3013075"/>
          <p14:tracePt t="199656" x="2211388" y="3032125"/>
          <p14:tracePt t="199674" x="2211388" y="3041650"/>
          <p14:tracePt t="199684" x="2211388" y="3059113"/>
          <p14:tracePt t="199691" x="2211388" y="3068638"/>
          <p14:tracePt t="199700" x="2211388" y="3078163"/>
          <p14:tracePt t="199704" x="2211388" y="3095625"/>
          <p14:tracePt t="199715" x="2219325" y="3105150"/>
          <p14:tracePt t="199720" x="2228850" y="3105150"/>
          <p14:tracePt t="199732" x="2238375" y="3114675"/>
          <p14:tracePt t="199736" x="2238375" y="3122613"/>
          <p14:tracePt t="199748" x="2247900" y="3141663"/>
          <p14:tracePt t="199751" x="2265363" y="3159125"/>
          <p14:tracePt t="199764" x="2274888" y="3178175"/>
          <p14:tracePt t="199768" x="2292350" y="3195638"/>
          <p14:tracePt t="199779" x="2301875" y="3205163"/>
          <p14:tracePt t="199784" x="2320925" y="3224213"/>
          <p14:tracePt t="199795" x="2338388" y="3241675"/>
          <p14:tracePt t="199799" x="2357438" y="3251200"/>
          <p14:tracePt t="199812" x="2393950" y="3278188"/>
          <p14:tracePt t="199815" x="2411413" y="3287713"/>
          <p14:tracePt t="199828" x="2430463" y="3297238"/>
          <p14:tracePt t="199831" x="2457450" y="3305175"/>
          <p14:tracePt t="199844" x="2474913" y="3314700"/>
          <p14:tracePt t="199848" x="2493963" y="3324225"/>
          <p14:tracePt t="199860" x="2520950" y="3324225"/>
          <p14:tracePt t="199864" x="2540000" y="3324225"/>
          <p14:tracePt t="199896" x="2703513" y="3297238"/>
          <p14:tracePt t="199908" x="2749550" y="3287713"/>
          <p14:tracePt t="199911" x="2776538" y="3278188"/>
          <p14:tracePt t="199924" x="2805113" y="3251200"/>
          <p14:tracePt t="199928" x="2822575" y="3232150"/>
          <p14:tracePt t="199940" x="2859088" y="3224213"/>
          <p14:tracePt t="199944" x="2886075" y="3195638"/>
          <p14:tracePt t="199956" x="2895600" y="3187700"/>
          <p14:tracePt t="199960" x="2905125" y="3178175"/>
          <p14:tracePt t="199973" x="2914650" y="3159125"/>
          <p14:tracePt t="199976" x="2914650" y="3151188"/>
          <p14:tracePt t="199989" x="2922588" y="3141663"/>
          <p14:tracePt t="200004" x="2922588" y="3122613"/>
          <p14:tracePt t="200009" x="2922588" y="3114675"/>
          <p14:tracePt t="200019" x="2922588" y="3095625"/>
          <p14:tracePt t="200024" x="2922588" y="3086100"/>
          <p14:tracePt t="200035" x="2922588" y="3068638"/>
          <p14:tracePt t="200041" x="2922588" y="3059113"/>
          <p14:tracePt t="200068" x="2922588" y="3049588"/>
          <p14:tracePt t="200083" x="2922588" y="3041650"/>
          <p14:tracePt t="200093" x="2914650" y="3032125"/>
          <p14:tracePt t="200099" x="2905125" y="3032125"/>
          <p14:tracePt t="200104" x="2886075" y="3032125"/>
          <p14:tracePt t="200115" x="2868613" y="3022600"/>
          <p14:tracePt t="200120" x="2849563" y="3022600"/>
          <p14:tracePt t="200132" x="2822575" y="3022600"/>
          <p14:tracePt t="200137" x="2768600" y="3022600"/>
          <p14:tracePt t="200147" x="2740025" y="3022600"/>
          <p14:tracePt t="200152" x="2713038" y="3022600"/>
          <p14:tracePt t="200164" x="2695575" y="3013075"/>
          <p14:tracePt t="200167" x="2686050" y="3013075"/>
          <p14:tracePt t="200180" x="2667000" y="3013075"/>
          <p14:tracePt t="200184" x="2649538" y="3013075"/>
          <p14:tracePt t="200196" x="2640013" y="3013075"/>
          <p14:tracePt t="200199" x="2620963" y="3013075"/>
          <p14:tracePt t="200227" x="2613025" y="3013075"/>
          <p14:tracePt t="200231" x="2603500" y="3013075"/>
          <p14:tracePt t="200244" x="2593975" y="3013075"/>
          <p14:tracePt t="200247" x="2584450" y="3013075"/>
          <p14:tracePt t="200260" x="2576513" y="3013075"/>
          <p14:tracePt t="200264" x="2566988" y="3013075"/>
          <p14:tracePt t="200276" x="2557463" y="3013075"/>
          <p14:tracePt t="200279" x="2547938" y="3013075"/>
          <p14:tracePt t="200292" x="2540000" y="3013075"/>
          <p14:tracePt t="200296" x="2520950" y="3013075"/>
          <p14:tracePt t="200308" x="2511425" y="3013075"/>
          <p14:tracePt t="200325" x="2503488" y="3022600"/>
          <p14:tracePt t="200342" x="2493963" y="3022600"/>
          <p14:tracePt t="200344" x="2474913" y="3032125"/>
          <p14:tracePt t="200356" x="2466975" y="3032125"/>
          <p14:tracePt t="200373" x="2457450" y="3041650"/>
          <p14:tracePt t="200389" x="2447925" y="3049588"/>
          <p14:tracePt t="200392" x="2438400" y="3059113"/>
          <p14:tracePt t="200420" x="2430463" y="3068638"/>
          <p14:tracePt t="200436" x="2430463" y="3078163"/>
          <p14:tracePt t="200441" x="2420938" y="3086100"/>
          <p14:tracePt t="200451" x="2411413" y="3086100"/>
          <p14:tracePt t="200467" x="2401888" y="3095625"/>
          <p14:tracePt t="200472" x="2401888" y="3105150"/>
          <p14:tracePt t="200483" x="2393950" y="3114675"/>
          <p14:tracePt t="200489" x="2384425" y="3122613"/>
          <p14:tracePt t="200499" x="2384425" y="3132138"/>
          <p14:tracePt t="200504" x="2384425" y="3141663"/>
          <p14:tracePt t="200536" x="2384425" y="3151188"/>
          <p14:tracePt t="200548" x="2384425" y="3178175"/>
          <p14:tracePt t="200552" x="2384425" y="3187700"/>
          <p14:tracePt t="200564" x="2393950" y="3205163"/>
          <p14:tracePt t="200568" x="2411413" y="3224213"/>
          <p14:tracePt t="200580" x="2420938" y="3224213"/>
          <p14:tracePt t="200584" x="2438400" y="3232150"/>
          <p14:tracePt t="200596" x="2474913" y="3251200"/>
          <p14:tracePt t="200599" x="2493963" y="3260725"/>
          <p14:tracePt t="200611" x="2520950" y="3260725"/>
          <p14:tracePt t="200615" x="2557463" y="3260725"/>
          <p14:tracePt t="200628" x="2593975" y="3260725"/>
          <p14:tracePt t="200631" x="2603500" y="3260725"/>
          <p14:tracePt t="200644" x="2640013" y="3260725"/>
          <p14:tracePt t="200647" x="2667000" y="3260725"/>
          <p14:tracePt t="200662" x="2703513" y="3260725"/>
          <p14:tracePt t="200665" x="2740025" y="3260725"/>
          <p14:tracePt t="200678" x="2759075" y="3260725"/>
          <p14:tracePt t="200681" x="2786063" y="3251200"/>
          <p14:tracePt t="200694" x="2813050" y="3241675"/>
          <p14:tracePt t="200698" x="2832100" y="3241675"/>
          <p14:tracePt t="200711" x="2849563" y="3232150"/>
          <p14:tracePt t="200714" x="2859088" y="3232150"/>
          <p14:tracePt t="200726" x="2868613" y="3232150"/>
          <p14:tracePt t="200729" x="2868613" y="3224213"/>
          <p14:tracePt t="200742" x="2878138" y="3224213"/>
          <p14:tracePt t="200758" x="2886075" y="3214688"/>
          <p14:tracePt t="200775" x="2895600" y="3195638"/>
          <p14:tracePt t="200778" x="2905125" y="3187700"/>
          <p14:tracePt t="200791" x="2914650" y="3187700"/>
          <p14:tracePt t="200794" x="2914650" y="3178175"/>
          <p14:tracePt t="200807" x="2914650" y="3151188"/>
          <p14:tracePt t="200810" x="2914650" y="3132138"/>
          <p14:tracePt t="200825" x="2914650" y="3122613"/>
          <p14:tracePt t="200827" x="2914650" y="3095625"/>
          <p14:tracePt t="200839" x="2914650" y="3078163"/>
          <p14:tracePt t="200842" x="2905125" y="3068638"/>
          <p14:tracePt t="200854" x="2886075" y="3049588"/>
          <p14:tracePt t="200858" x="2886075" y="3041650"/>
          <p14:tracePt t="200869" x="2878138" y="3041650"/>
          <p14:tracePt t="200891" x="2822575" y="3013075"/>
          <p14:tracePt t="200902" x="2795588" y="2995613"/>
          <p14:tracePt t="200907" x="2776538" y="2986088"/>
          <p14:tracePt t="200918" x="2768600" y="2976563"/>
          <p14:tracePt t="200926" x="2759075" y="2968625"/>
          <p14:tracePt t="200934" x="2749550" y="2968625"/>
          <p14:tracePt t="200950" x="2732088" y="2959100"/>
          <p14:tracePt t="200954" x="2713038" y="2949575"/>
          <p14:tracePt t="200965" x="2703513" y="2949575"/>
          <p14:tracePt t="200969" x="2667000" y="2940050"/>
          <p14:tracePt t="200981" x="2649538" y="2940050"/>
          <p14:tracePt t="200986" x="2640013" y="2940050"/>
          <p14:tracePt t="200998" x="2603500" y="2940050"/>
          <p14:tracePt t="201001" x="2584450" y="2940050"/>
          <p14:tracePt t="201013" x="2584450" y="2930525"/>
          <p14:tracePt t="201017" x="2557463" y="2930525"/>
          <p14:tracePt t="201030" x="2547938" y="2930525"/>
          <p14:tracePt t="201046" x="2530475" y="2930525"/>
          <p14:tracePt t="201049" x="2520950" y="2930525"/>
          <p14:tracePt t="201062" x="2511425" y="2930525"/>
          <p14:tracePt t="201066" x="2503488" y="2930525"/>
          <p14:tracePt t="201078" x="2493963" y="2930525"/>
          <p14:tracePt t="201082" x="2484438" y="2930525"/>
          <p14:tracePt t="201094" x="2466975" y="2930525"/>
          <p14:tracePt t="201097" x="2447925" y="2930525"/>
          <p14:tracePt t="201110" x="2430463" y="2940050"/>
          <p14:tracePt t="201115" x="2384425" y="2949575"/>
          <p14:tracePt t="201126" x="2357438" y="2959100"/>
          <p14:tracePt t="201129" x="2338388" y="2968625"/>
          <p14:tracePt t="201142" x="2292350" y="2986088"/>
          <p14:tracePt t="201145" x="2265363" y="2995613"/>
          <p14:tracePt t="201159" x="2247900" y="2995613"/>
          <p14:tracePt t="201161" x="2228850" y="3005138"/>
          <p14:tracePt t="201222" x="2228850" y="3013075"/>
          <p14:tracePt t="201238" x="2228850" y="3032125"/>
          <p14:tracePt t="201245" x="2228850" y="3068638"/>
          <p14:tracePt t="201254" x="2228850" y="3086100"/>
          <p14:tracePt t="201258" x="2228850" y="3114675"/>
          <p14:tracePt t="201269" x="2238375" y="3141663"/>
          <p14:tracePt t="201277" x="2247900" y="3159125"/>
          <p14:tracePt t="201285" x="2247900" y="3187700"/>
          <p14:tracePt t="201291" x="2274888" y="3214688"/>
          <p14:tracePt t="201301" x="2284413" y="3241675"/>
          <p14:tracePt t="201308" x="2311400" y="3260725"/>
          <p14:tracePt t="201318" x="2328863" y="3287713"/>
          <p14:tracePt t="201323" x="2347913" y="3297238"/>
          <p14:tracePt t="201333" x="2365375" y="3324225"/>
          <p14:tracePt t="201339" x="2393950" y="3341688"/>
          <p14:tracePt t="201349" x="2393950" y="3351213"/>
          <p14:tracePt t="201356" x="2401888" y="3351213"/>
          <p14:tracePt t="201366" x="2420938" y="3360738"/>
          <p14:tracePt t="201370" x="2430463" y="3370263"/>
          <p14:tracePt t="201381" x="2447925" y="3378200"/>
          <p14:tracePt t="201386" x="2457450" y="3378200"/>
          <p14:tracePt t="201397" x="2466975" y="3378200"/>
          <p14:tracePt t="201401" x="2474913" y="3387725"/>
          <p14:tracePt t="201414" x="2484438" y="3387725"/>
          <p14:tracePt t="201417" x="2493963" y="3397250"/>
          <p14:tracePt t="201429" x="2503488" y="3406775"/>
          <p14:tracePt t="201434" x="2520950" y="3414713"/>
          <p14:tracePt t="201445" x="2530475" y="3414713"/>
          <p14:tracePt t="201461" x="2547938" y="3414713"/>
          <p14:tracePt t="201478" x="2566988" y="3414713"/>
          <p14:tracePt t="201481" x="2576513" y="3414713"/>
          <p14:tracePt t="201494" x="2584450" y="3414713"/>
          <p14:tracePt t="201498" x="2603500" y="3414713"/>
          <p14:tracePt t="201510" x="2620963" y="3397250"/>
          <p14:tracePt t="201516" x="2649538" y="3387725"/>
          <p14:tracePt t="201526" x="2695575" y="3360738"/>
          <p14:tracePt t="201529" x="2740025" y="3341688"/>
          <p14:tracePt t="201542" x="2786063" y="3314700"/>
          <p14:tracePt t="201545" x="2813050" y="3287713"/>
          <p14:tracePt t="201559" x="2832100" y="3268663"/>
          <p14:tracePt t="201562" x="2859088" y="3251200"/>
          <p14:tracePt t="201576" x="2878138" y="3232150"/>
          <p14:tracePt t="201578" x="2895600" y="3224213"/>
          <p14:tracePt t="201591" x="2905125" y="3214688"/>
          <p14:tracePt t="201608" x="2914650" y="3205163"/>
          <p14:tracePt t="201622" x="2914650" y="3195638"/>
          <p14:tracePt t="201749" x="2941638" y="3195638"/>
          <p14:tracePt t="201754" x="3014663" y="3195638"/>
          <p14:tracePt t="201765" x="3151188" y="3241675"/>
          <p14:tracePt t="201770" x="3297238" y="3287713"/>
          <p14:tracePt t="201781" x="3443288" y="3333750"/>
          <p14:tracePt t="201785" x="3635375" y="3378200"/>
          <p14:tracePt t="201798" x="3846513" y="3424238"/>
          <p14:tracePt t="201801" x="4029075" y="3470275"/>
          <p14:tracePt t="201814" x="4265613" y="3543300"/>
          <p14:tracePt t="201818" x="4530725" y="3616325"/>
          <p14:tracePt t="201829" x="4786313" y="3670300"/>
          <p14:tracePt t="201834" x="5078413" y="3752850"/>
          <p14:tracePt t="201846" x="5297488" y="3798888"/>
          <p14:tracePt t="201849" x="5489575" y="3844925"/>
          <p14:tracePt t="201861" x="5672138" y="3881438"/>
          <p14:tracePt t="201865" x="5837238" y="3908425"/>
          <p14:tracePt t="201879" x="5983288" y="3935413"/>
          <p14:tracePt t="201881" x="6092825" y="3954463"/>
          <p14:tracePt t="201894" x="6221413" y="3954463"/>
          <p14:tracePt t="201898" x="6348413" y="3954463"/>
          <p14:tracePt t="201910" x="6477000" y="3954463"/>
          <p14:tracePt t="201913" x="6567488" y="3954463"/>
          <p14:tracePt t="201926" x="6650038" y="3954463"/>
          <p14:tracePt t="201930" x="6686550" y="3954463"/>
          <p14:tracePt t="201942" x="6705600" y="3954463"/>
          <p14:tracePt t="201945" x="6713538" y="3954463"/>
          <p14:tracePt t="201959" x="6732588" y="3954463"/>
          <p14:tracePt t="201975" x="6742113" y="3954463"/>
          <p14:tracePt t="201990" x="6750050" y="3954463"/>
          <p14:tracePt t="202008" x="6759575" y="3954463"/>
          <p14:tracePt t="202023" x="6778625" y="3954463"/>
          <p14:tracePt t="202026" x="6815138" y="3954463"/>
          <p14:tracePt t="202040" x="6851650" y="3954463"/>
          <p14:tracePt t="202042" x="6905625" y="3963988"/>
          <p14:tracePt t="202054" x="6961188" y="3971925"/>
          <p14:tracePt t="202061" x="7024688" y="3990975"/>
          <p14:tracePt t="202070" x="7080250" y="3990975"/>
          <p14:tracePt t="202075" x="7134225" y="3990975"/>
          <p14:tracePt t="202085" x="7180263" y="3990975"/>
          <p14:tracePt t="202091" x="7234238" y="4000500"/>
          <p14:tracePt t="202101" x="7289800" y="4008438"/>
          <p14:tracePt t="202106" x="7353300" y="4037013"/>
          <p14:tracePt t="202118" x="7416800" y="4073525"/>
          <p14:tracePt t="202122" x="7518400" y="4146550"/>
          <p14:tracePt t="202134" x="7600950" y="4219575"/>
          <p14:tracePt t="202142" x="7700963" y="4292600"/>
          <p14:tracePt t="202150" x="7800975" y="4373563"/>
          <p14:tracePt t="202154" x="7893050" y="4446588"/>
          <p14:tracePt t="202168" x="7956550" y="4483100"/>
          <p14:tracePt t="202175" x="7974013" y="4492625"/>
          <p14:tracePt t="202185" x="7983538" y="4502150"/>
          <p14:tracePt t="202248" x="7974013" y="4502150"/>
          <p14:tracePt t="202252" x="7966075" y="4502150"/>
          <p14:tracePt t="202264" x="7920038" y="4483100"/>
          <p14:tracePt t="202268" x="7883525" y="4456113"/>
          <p14:tracePt t="202280" x="7837488" y="4438650"/>
          <p14:tracePt t="202284" x="7800975" y="4429125"/>
          <p14:tracePt t="202295" x="7773988" y="4419600"/>
          <p14:tracePt t="202300" x="7754938" y="4410075"/>
          <p14:tracePt t="202312" x="7737475" y="4410075"/>
          <p14:tracePt t="202315" x="7718425" y="4410075"/>
          <p14:tracePt t="202328" x="7710488" y="4410075"/>
          <p14:tracePt t="202332" x="7700963" y="4410075"/>
          <p14:tracePt t="202344" x="7691438" y="4410075"/>
          <p14:tracePt t="202347" x="7681913" y="4410075"/>
          <p14:tracePt t="202439" x="7673975" y="4410075"/>
          <p14:tracePt t="202471" x="7664450" y="4410075"/>
          <p14:tracePt t="202584" x="7664450" y="4419600"/>
          <p14:tracePt t="202589" x="7664450" y="4456113"/>
          <p14:tracePt t="202600" x="7700963" y="4511675"/>
          <p14:tracePt t="202605" x="7737475" y="4556125"/>
          <p14:tracePt t="202616" x="7754938" y="4602163"/>
          <p14:tracePt t="202620" x="7783513" y="4629150"/>
          <p14:tracePt t="202632" x="7800975" y="4648200"/>
          <p14:tracePt t="202636" x="7820025" y="4657725"/>
          <p14:tracePt t="202648" x="7837488" y="4675188"/>
          <p14:tracePt t="202651" x="7847013" y="4684713"/>
          <p14:tracePt t="202664" x="7856538" y="4684713"/>
          <p14:tracePt t="202668" x="7856538" y="4694238"/>
          <p14:tracePt t="202968" x="7837488" y="4702175"/>
          <p14:tracePt t="202984" x="7791450" y="4738688"/>
          <p14:tracePt t="202989" x="7747000" y="4784725"/>
          <p14:tracePt t="202999" x="7681913" y="4811713"/>
          <p14:tracePt t="203006" x="7654925" y="4830763"/>
          <p14:tracePt t="203016" x="7618413" y="4857750"/>
          <p14:tracePt t="203020" x="7591425" y="4884738"/>
          <p14:tracePt t="203032" x="7564438" y="4903788"/>
          <p14:tracePt t="203035" x="7526338" y="4930775"/>
          <p14:tracePt t="203048" x="7526338" y="4940300"/>
          <p14:tracePt t="203052" x="7518400" y="4959350"/>
          <p14:tracePt t="203064" x="7499350" y="4986338"/>
          <p14:tracePt t="203068" x="7489825" y="5032375"/>
          <p14:tracePt t="203079" x="7472363" y="5095875"/>
          <p14:tracePt t="203084" x="7472363" y="5122863"/>
          <p14:tracePt t="203164" x="6851650" y="5661025"/>
          <p14:tracePt t="203176" x="6696075" y="5716588"/>
          <p14:tracePt t="203179" x="6530975" y="5780088"/>
          <p14:tracePt t="203193" x="6367463" y="5807075"/>
          <p14:tracePt t="203196" x="6211888" y="5853113"/>
          <p14:tracePt t="203208" x="6065838" y="5918200"/>
          <p14:tracePt t="203211" x="5891213" y="5991225"/>
          <p14:tracePt t="203224" x="5754688" y="6064250"/>
          <p14:tracePt t="203228" x="5627688" y="6145213"/>
          <p14:tracePt t="203241" x="5508625" y="6218238"/>
          <p14:tracePt t="203244" x="5389563" y="6291263"/>
          <p14:tracePt t="203259" x="5270500" y="6364288"/>
          <p14:tracePt t="203262" x="5151438" y="6419850"/>
          <p14:tracePt t="203273" x="5051425" y="6473825"/>
          <p14:tracePt t="203276" x="4951413" y="6538913"/>
          <p14:tracePt t="203289" x="4868863" y="6592888"/>
          <p14:tracePt t="203292" x="4786313" y="6648450"/>
          <p14:tracePt t="203305" x="4703763" y="6702425"/>
          <p14:tracePt t="203309" x="4603750" y="6757988"/>
          <p14:tracePt t="203320" x="4521200" y="6811963"/>
          <p14:tracePt t="204326" x="3571875" y="6602413"/>
          <p14:tracePt t="204342" x="3717925" y="6081713"/>
          <p14:tracePt t="204355" x="3717925" y="5707063"/>
          <p14:tracePt t="204358" x="3698875" y="5251450"/>
          <p14:tracePt t="204370" x="3635375" y="4784725"/>
          <p14:tracePt t="204376" x="3516313" y="4346575"/>
          <p14:tracePt t="204386" x="3452813" y="4017963"/>
          <p14:tracePt t="204391" x="3443288" y="3852863"/>
          <p14:tracePt t="204402" x="3471863" y="3735388"/>
          <p14:tracePt t="204407" x="3544888" y="3670300"/>
          <p14:tracePt t="204417" x="3608388" y="3616325"/>
          <p14:tracePt t="204424" x="3654425" y="3579813"/>
          <p14:tracePt t="204434" x="3671888" y="3560763"/>
          <p14:tracePt t="204439" x="3727450" y="3552825"/>
          <p14:tracePt t="204449" x="3773488" y="3543300"/>
          <p14:tracePt t="204455" x="3790950" y="3524250"/>
          <p14:tracePt t="204466" x="3800475" y="3516313"/>
          <p14:tracePt t="204470" x="3800475" y="3506788"/>
          <p14:tracePt t="204482" x="3800475" y="3497263"/>
          <p14:tracePt t="204513" x="3790950" y="3497263"/>
          <p14:tracePt t="204517" x="3781425" y="3497263"/>
          <p14:tracePt t="204529" x="3763963" y="3497263"/>
          <p14:tracePt t="204534" x="3727450" y="3506788"/>
          <p14:tracePt t="204546" x="3681413" y="3506788"/>
          <p14:tracePt t="204550" x="3617913" y="3516313"/>
          <p14:tracePt t="204562" x="3535363" y="3516313"/>
          <p14:tracePt t="204566" x="3406775" y="3533775"/>
          <p14:tracePt t="204578" x="3243263" y="3533775"/>
          <p14:tracePt t="204581" x="3051175" y="3533775"/>
          <p14:tracePt t="204595" x="2822575" y="3533775"/>
          <p14:tracePt t="204598" x="2603500" y="3533775"/>
          <p14:tracePt t="204610" x="2401888" y="3524250"/>
          <p14:tracePt t="204613" x="2192338" y="3497263"/>
          <p14:tracePt t="204626" x="2027238" y="3470275"/>
          <p14:tracePt t="204629" x="1917700" y="3433763"/>
          <p14:tracePt t="204643" x="1836738" y="3397250"/>
          <p14:tracePt t="204645" x="1800225" y="3370263"/>
          <p14:tracePt t="204658" x="1800225" y="3351213"/>
          <p14:tracePt t="204661" x="1836738" y="3305175"/>
          <p14:tracePt t="204675" x="1863725" y="3305175"/>
          <p14:tracePt t="204678" x="1890713" y="3305175"/>
          <p14:tracePt t="204691" x="1927225" y="3297238"/>
          <p14:tracePt t="204694" x="1946275" y="3297238"/>
          <p14:tracePt t="204707" x="1963738" y="3297238"/>
          <p14:tracePt t="204710" x="2000250" y="3297238"/>
          <p14:tracePt t="204722" x="2019300" y="3268663"/>
          <p14:tracePt t="204726" x="2036763" y="3260725"/>
          <p14:tracePt t="204739" x="2063750" y="3260725"/>
          <p14:tracePt t="204742" x="2100263" y="3251200"/>
          <p14:tracePt t="204755" x="2128838" y="3232150"/>
          <p14:tracePt t="204758" x="2146300" y="3214688"/>
          <p14:tracePt t="204770" x="2155825" y="3205163"/>
          <p14:tracePt t="204774" x="2155825" y="3187700"/>
          <p14:tracePt t="204785" x="2155825" y="3168650"/>
          <p14:tracePt t="204790" x="2155825" y="3159125"/>
          <p14:tracePt t="204929" x="2165350" y="3159125"/>
          <p14:tracePt t="204962" x="2174875" y="3159125"/>
          <p14:tracePt t="205058" x="2201863" y="3159125"/>
          <p14:tracePt t="205075" x="2228850" y="3159125"/>
          <p14:tracePt t="205078" x="2265363" y="3159125"/>
          <p14:tracePt t="205091" x="2301875" y="3159125"/>
          <p14:tracePt t="205094" x="2374900" y="3159125"/>
          <p14:tracePt t="205108" x="2430463" y="3159125"/>
          <p14:tracePt t="205110" x="2484438" y="3159125"/>
          <p14:tracePt t="205123" x="2540000" y="3159125"/>
          <p14:tracePt t="205126" x="2584450" y="3159125"/>
          <p14:tracePt t="205139" x="2603500" y="3159125"/>
          <p14:tracePt t="205142" x="2620963" y="3159125"/>
          <p14:tracePt t="205159" x="2630488" y="3159125"/>
          <p14:tracePt t="205205" x="2640013" y="3159125"/>
          <p14:tracePt t="205209" x="2649538" y="3159125"/>
          <p14:tracePt t="205220" x="2657475" y="3159125"/>
          <p14:tracePt t="205224" x="2667000" y="3159125"/>
          <p14:tracePt t="205235" x="2676525" y="3159125"/>
          <p14:tracePt t="205251" x="2686050" y="3159125"/>
          <p14:tracePt t="205432" x="2686050" y="3168650"/>
          <p14:tracePt t="205444" x="2695575" y="3195638"/>
          <p14:tracePt t="205448" x="2722563" y="3268663"/>
          <p14:tracePt t="205460" x="2749550" y="3397250"/>
          <p14:tracePt t="205464" x="2795588" y="3570288"/>
          <p14:tracePt t="205476" x="2868613" y="3835400"/>
          <p14:tracePt t="205479" x="3024188" y="4219575"/>
          <p14:tracePt t="205492" x="3197225" y="4675188"/>
          <p14:tracePt t="205495" x="3306763" y="5049838"/>
          <p14:tracePt t="205508" x="3389313" y="5414963"/>
          <p14:tracePt t="205511" x="3443288" y="5670550"/>
          <p14:tracePt t="205525" x="3462338" y="5872163"/>
          <p14:tracePt t="205528" x="3452813" y="6054725"/>
          <p14:tracePt t="205540" x="3435350" y="6237288"/>
          <p14:tracePt t="205544" x="3379788" y="6383338"/>
          <p14:tracePt t="205557" x="3306763" y="6502400"/>
          <p14:tracePt t="205560" x="3233738" y="6638925"/>
          <p14:tracePt t="205574" x="3078163" y="6748463"/>
          <p14:tracePt t="206887" x="0" y="0"/>
        </p14:tracePtLst>
        <p14:tracePtLst>
          <p14:tracePt t="223254" x="3251200" y="6267450"/>
          <p14:tracePt t="223809" x="3754438" y="6684963"/>
          <p14:tracePt t="223822" x="3827463" y="6602413"/>
          <p14:tracePt t="223825" x="3883025" y="6538913"/>
          <p14:tracePt t="223838" x="3919538" y="6473825"/>
          <p14:tracePt t="223840" x="3937000" y="6429375"/>
          <p14:tracePt t="223858" x="4056063" y="6310313"/>
          <p14:tracePt t="223871" x="4129088" y="6173788"/>
          <p14:tracePt t="223894" x="4357688" y="5770563"/>
          <p14:tracePt t="223900" x="4430713" y="5689600"/>
          <p14:tracePt t="223906" x="4440238" y="5670550"/>
          <p14:tracePt t="223916" x="4448175" y="5653088"/>
          <p14:tracePt t="223922" x="4457700" y="5653088"/>
          <p14:tracePt t="223932" x="4476750" y="5624513"/>
          <p14:tracePt t="223937" x="4503738" y="5607050"/>
          <p14:tracePt t="223948" x="4521200" y="5561013"/>
          <p14:tracePt t="223955" x="4557713" y="5524500"/>
          <p14:tracePt t="223964" x="4567238" y="5497513"/>
          <p14:tracePt t="223968" x="4586288" y="5441950"/>
          <p14:tracePt t="223979" x="4603750" y="5360988"/>
          <p14:tracePt t="223984" x="4640263" y="5295900"/>
          <p14:tracePt t="223995" x="4695825" y="5214938"/>
          <p14:tracePt t="224000" x="4722813" y="5168900"/>
          <p14:tracePt t="224015" x="4732338" y="5132388"/>
          <p14:tracePt t="224017" x="4740275" y="5086350"/>
          <p14:tracePt t="224028" x="4740275" y="5059363"/>
          <p14:tracePt t="224032" x="4740275" y="5013325"/>
          <p14:tracePt t="224045" x="4713288" y="4986338"/>
          <p14:tracePt t="224048" x="4713288" y="4967288"/>
          <p14:tracePt t="224059" x="4703763" y="4940300"/>
          <p14:tracePt t="224064" x="4667250" y="4913313"/>
          <p14:tracePt t="224076" x="4667250" y="4903788"/>
          <p14:tracePt t="224080" x="4649788" y="4884738"/>
          <p14:tracePt t="224092" x="4622800" y="4840288"/>
          <p14:tracePt t="224096" x="4622800" y="4784725"/>
          <p14:tracePt t="224108" x="4622800" y="4657725"/>
          <p14:tracePt t="224111" x="4622800" y="4475163"/>
          <p14:tracePt t="224124" x="4613275" y="4273550"/>
          <p14:tracePt t="224128" x="4576763" y="4064000"/>
          <p14:tracePt t="224140" x="4503738" y="3835400"/>
          <p14:tracePt t="224144" x="4457700" y="3670300"/>
          <p14:tracePt t="224156" x="4421188" y="3570288"/>
          <p14:tracePt t="224159" x="4394200" y="3516313"/>
          <p14:tracePt t="224173" x="4384675" y="3487738"/>
          <p14:tracePt t="224236" x="4375150" y="3479800"/>
          <p14:tracePt t="224240" x="4367213" y="3470275"/>
          <p14:tracePt t="224252" x="4357688" y="3470275"/>
          <p14:tracePt t="224256" x="4330700" y="3460750"/>
          <p14:tracePt t="224564" x="4330700" y="3433763"/>
          <p14:tracePt t="224568" x="4330700" y="3424238"/>
          <p14:tracePt t="224580" x="4348163" y="3387725"/>
          <p14:tracePt t="224584" x="4357688" y="3378200"/>
          <p14:tracePt t="224596" x="4357688" y="3370263"/>
          <p14:tracePt t="224612" x="4367213" y="3360738"/>
          <p14:tracePt t="224616" x="4384675" y="3351213"/>
          <p14:tracePt t="224628" x="4411663" y="3341688"/>
          <p14:tracePt t="224632" x="4421188" y="3341688"/>
          <p14:tracePt t="224644" x="4421188" y="3333750"/>
          <p14:tracePt t="224676" x="4430713" y="3333750"/>
          <p14:tracePt t="224692" x="4448175" y="3324225"/>
          <p14:tracePt t="224696" x="4494213" y="3287713"/>
          <p14:tracePt t="224708" x="4513263" y="3278188"/>
          <p14:tracePt t="224711" x="4540250" y="3260725"/>
          <p14:tracePt t="224724" x="4567238" y="3224213"/>
          <p14:tracePt t="224728" x="4586288" y="3205163"/>
          <p14:tracePt t="224740" x="4594225" y="3187700"/>
          <p14:tracePt t="224744" x="4603750" y="3178175"/>
          <p14:tracePt t="224772" x="4613275" y="3178175"/>
          <p14:tracePt t="224788" x="4640263" y="3178175"/>
          <p14:tracePt t="224791" x="4649788" y="3178175"/>
          <p14:tracePt t="225150" x="4649788" y="3168650"/>
          <p14:tracePt t="225166" x="4649788" y="3159125"/>
          <p14:tracePt t="225262" x="4622800" y="3141663"/>
          <p14:tracePt t="225265" x="4613275" y="3141663"/>
          <p14:tracePt t="225278" x="4603750" y="3141663"/>
          <p14:tracePt t="225282" x="4586288" y="3132138"/>
          <p14:tracePt t="225294" x="4567238" y="3122613"/>
          <p14:tracePt t="225298" x="4530725" y="3105150"/>
          <p14:tracePt t="225309" x="4503738" y="3086100"/>
          <p14:tracePt t="225314" x="4484688" y="3078163"/>
          <p14:tracePt t="225326" x="4467225" y="3059113"/>
          <p14:tracePt t="225330" x="4430713" y="3041650"/>
          <p14:tracePt t="225342" x="4421188" y="3032125"/>
          <p14:tracePt t="225346" x="4421188" y="3013075"/>
          <p14:tracePt t="225358" x="4411663" y="3005138"/>
          <p14:tracePt t="225438" x="4411663" y="2995613"/>
          <p14:tracePt t="225458" x="4403725" y="2986088"/>
          <p14:tracePt t="225471" x="4394200" y="2976563"/>
          <p14:tracePt t="225487" x="4394200" y="2968625"/>
          <p14:tracePt t="225502" x="4384675" y="2968625"/>
          <p14:tracePt t="225550" x="4375150" y="2968625"/>
          <p14:tracePt t="225629" x="4367213" y="2968625"/>
          <p14:tracePt t="225678" x="4357688" y="2968625"/>
          <p14:tracePt t="225694" x="4348163" y="2968625"/>
          <p14:tracePt t="225698" x="4338638" y="2968625"/>
          <p14:tracePt t="225710" x="4330700" y="2968625"/>
          <p14:tracePt t="225714" x="4321175" y="2976563"/>
          <p14:tracePt t="225726" x="4292600" y="2995613"/>
          <p14:tracePt t="225731" x="4265613" y="3041650"/>
          <p14:tracePt t="225742" x="4229100" y="3068638"/>
          <p14:tracePt t="225746" x="4219575" y="3086100"/>
          <p14:tracePt t="225758" x="4202113" y="3105150"/>
          <p14:tracePt t="225762" x="4183063" y="3141663"/>
          <p14:tracePt t="225774" x="4183063" y="3159125"/>
          <p14:tracePt t="225777" x="4183063" y="3187700"/>
          <p14:tracePt t="225790" x="4175125" y="3214688"/>
          <p14:tracePt t="225793" x="4175125" y="3224213"/>
          <p14:tracePt t="225806" x="4165600" y="3241675"/>
          <p14:tracePt t="225810" x="4165600" y="3260725"/>
          <p14:tracePt t="225822" x="4165600" y="3278188"/>
          <p14:tracePt t="225838" x="4175125" y="3297238"/>
          <p14:tracePt t="225841" x="4192588" y="3341688"/>
          <p14:tracePt t="225855" x="4238625" y="3378200"/>
          <p14:tracePt t="225858" x="4275138" y="3414713"/>
          <p14:tracePt t="225873" x="4292600" y="3443288"/>
          <p14:tracePt t="225891" x="4375150" y="3506788"/>
          <p14:tracePt t="225892" x="4394200" y="3524250"/>
          <p14:tracePt t="225906" x="4457700" y="3570288"/>
          <p14:tracePt t="225921" x="4494213" y="3570288"/>
          <p14:tracePt t="225923" x="4540250" y="3579813"/>
          <p14:tracePt t="225934" x="4594225" y="3579813"/>
          <p14:tracePt t="225940" x="4640263" y="3579813"/>
          <p14:tracePt t="225950" x="4676775" y="3570288"/>
          <p14:tracePt t="225956" x="4740275" y="3533775"/>
          <p14:tracePt t="225965" x="4768850" y="3533775"/>
          <p14:tracePt t="225971" x="4786313" y="3497263"/>
          <p14:tracePt t="225982" x="4786313" y="3470275"/>
          <p14:tracePt t="225987" x="4795838" y="3451225"/>
          <p14:tracePt t="225997" x="4795838" y="3433763"/>
          <p14:tracePt t="226005" x="4795838" y="3406775"/>
          <p14:tracePt t="226014" x="4795838" y="3387725"/>
          <p14:tracePt t="226019" x="4795838" y="3370263"/>
          <p14:tracePt t="226029" x="4795838" y="3351213"/>
          <p14:tracePt t="226034" x="4768850" y="3324225"/>
          <p14:tracePt t="226046" x="4759325" y="3305175"/>
          <p14:tracePt t="226050" x="4749800" y="3260725"/>
          <p14:tracePt t="226062" x="4695825" y="3214688"/>
          <p14:tracePt t="226066" x="4676775" y="3178175"/>
          <p14:tracePt t="226078" x="4659313" y="3159125"/>
          <p14:tracePt t="226081" x="4613275" y="3122613"/>
          <p14:tracePt t="226098" x="4576763" y="3086100"/>
          <p14:tracePt t="226110" x="4576763" y="3078163"/>
          <p14:tracePt t="226114" x="4557713" y="3078163"/>
          <p14:tracePt t="226126" x="4540250" y="3078163"/>
          <p14:tracePt t="226129" x="4530725" y="3078163"/>
          <p14:tracePt t="226142" x="4521200" y="3078163"/>
          <p14:tracePt t="226158" x="4513263" y="3078163"/>
          <p14:tracePt t="226161" x="4503738" y="3078163"/>
          <p14:tracePt t="226174" x="4494213" y="3078163"/>
          <p14:tracePt t="226191" x="4476750" y="3078163"/>
          <p14:tracePt t="226194" x="4467225" y="3095625"/>
          <p14:tracePt t="226206" x="4457700" y="3105150"/>
          <p14:tracePt t="226209" x="4440238" y="3122613"/>
          <p14:tracePt t="226223" x="4421188" y="3122613"/>
          <p14:tracePt t="226226" x="4421188" y="3168650"/>
          <p14:tracePt t="226240" x="4411663" y="3205163"/>
          <p14:tracePt t="226241" x="4411663" y="3268663"/>
          <p14:tracePt t="226256" x="4411663" y="3297238"/>
          <p14:tracePt t="226258" x="4411663" y="3324225"/>
          <p14:tracePt t="226271" x="4411663" y="3360738"/>
          <p14:tracePt t="226274" x="4411663" y="3378200"/>
          <p14:tracePt t="226288" x="4411663" y="3397250"/>
          <p14:tracePt t="226290" x="4421188" y="3406775"/>
          <p14:tracePt t="226305" x="4430713" y="3414713"/>
          <p14:tracePt t="226319" x="4448175" y="3414713"/>
          <p14:tracePt t="226323" x="4476750" y="3414713"/>
          <p14:tracePt t="226335" x="4494213" y="3414713"/>
          <p14:tracePt t="226340" x="4530725" y="3414713"/>
          <p14:tracePt t="226349" x="4576763" y="3406775"/>
          <p14:tracePt t="226355" x="4622800" y="3406775"/>
          <p14:tracePt t="226366" x="4676775" y="3370263"/>
          <p14:tracePt t="226371" x="4722813" y="3341688"/>
          <p14:tracePt t="226381" x="4740275" y="3324225"/>
          <p14:tracePt t="226386" x="4776788" y="3305175"/>
          <p14:tracePt t="226399" x="4795838" y="3260725"/>
          <p14:tracePt t="226405" x="4822825" y="3232150"/>
          <p14:tracePt t="226415" x="4841875" y="3187700"/>
          <p14:tracePt t="226420" x="4841875" y="3151188"/>
          <p14:tracePt t="226432" x="4841875" y="3105150"/>
          <p14:tracePt t="226436" x="4832350" y="3049588"/>
          <p14:tracePt t="226448" x="4813300" y="3005138"/>
          <p14:tracePt t="226456" x="4776788" y="2959100"/>
          <p14:tracePt t="226463" x="4740275" y="2913063"/>
          <p14:tracePt t="226469" x="4695825" y="2876550"/>
          <p14:tracePt t="226479" x="4667250" y="2867025"/>
          <p14:tracePt t="226484" x="4603750" y="2849563"/>
          <p14:tracePt t="226495" x="4576763" y="2849563"/>
          <p14:tracePt t="226500" x="4540250" y="2849563"/>
          <p14:tracePt t="226512" x="4521200" y="2849563"/>
          <p14:tracePt t="226515" x="4476750" y="2857500"/>
          <p14:tracePt t="226528" x="4457700" y="2886075"/>
          <p14:tracePt t="226531" x="4430713" y="2903538"/>
          <p14:tracePt t="226544" x="4421188" y="2930525"/>
          <p14:tracePt t="226548" x="4421188" y="2976563"/>
          <p14:tracePt t="226559" x="4421188" y="3005138"/>
          <p14:tracePt t="226564" x="4421188" y="3022600"/>
          <p14:tracePt t="226577" x="4421188" y="3059113"/>
          <p14:tracePt t="226579" x="4421188" y="3105150"/>
          <p14:tracePt t="226592" x="4440238" y="3132138"/>
          <p14:tracePt t="226595" x="4467225" y="3168650"/>
          <p14:tracePt t="226608" x="4503738" y="3187700"/>
          <p14:tracePt t="226611" x="4540250" y="3205163"/>
          <p14:tracePt t="226624" x="4586288" y="3205163"/>
          <p14:tracePt t="226627" x="4613275" y="3205163"/>
          <p14:tracePt t="226641" x="4667250" y="3205163"/>
          <p14:tracePt t="226643" x="4713288" y="3205163"/>
          <p14:tracePt t="226656" x="4713288" y="3187700"/>
          <p14:tracePt t="226660" x="4722813" y="3178175"/>
          <p14:tracePt t="226689" x="4722813" y="3168650"/>
          <p14:tracePt t="226691" x="4722813" y="3159125"/>
          <p14:tracePt t="226707" x="4722813" y="3151188"/>
          <p14:tracePt t="226708" x="4713288" y="3141663"/>
          <p14:tracePt t="226722" x="4667250" y="3105150"/>
          <p14:tracePt t="226724" x="4659313" y="3105150"/>
          <p14:tracePt t="226737" x="4640263" y="3095625"/>
          <p14:tracePt t="226740" x="4613275" y="3095625"/>
          <p14:tracePt t="226753" x="4594225" y="3095625"/>
          <p14:tracePt t="226756" x="4576763" y="3095625"/>
          <p14:tracePt t="226769" x="4557713" y="3122613"/>
          <p14:tracePt t="226772" x="4540250" y="3132138"/>
          <p14:tracePt t="226784" x="4540250" y="3168650"/>
          <p14:tracePt t="226789" x="4530725" y="3224213"/>
          <p14:tracePt t="226799" x="4530725" y="3241675"/>
          <p14:tracePt t="226804" x="4530725" y="3260725"/>
          <p14:tracePt t="226815" x="4549775" y="3305175"/>
          <p14:tracePt t="226822" x="4557713" y="3314700"/>
          <p14:tracePt t="226832" x="4576763" y="3333750"/>
          <p14:tracePt t="226837" x="4594225" y="3341688"/>
          <p14:tracePt t="226847" x="4613275" y="3341688"/>
          <p14:tracePt t="226852" x="4622800" y="3351213"/>
          <p14:tracePt t="226864" x="4630738" y="3351213"/>
          <p14:tracePt t="226869" x="4640263" y="3341688"/>
          <p14:tracePt t="226888" x="4659313" y="3333750"/>
          <p14:tracePt t="226895" x="4659313" y="3324225"/>
          <p14:tracePt t="226899" x="4659313" y="3305175"/>
          <p14:tracePt t="226911" x="4659313" y="3297238"/>
          <p14:tracePt t="227007" x="4640263" y="3297238"/>
          <p14:tracePt t="227011" x="4630738" y="3314700"/>
          <p14:tracePt t="227026" x="4622800" y="3314700"/>
          <p14:tracePt t="227029" x="4613275" y="3333750"/>
          <p14:tracePt t="227040" x="4613275" y="3360738"/>
          <p14:tracePt t="227044" x="4613275" y="3370263"/>
          <p14:tracePt t="227057" x="4613275" y="3397250"/>
          <p14:tracePt t="227059" x="4622800" y="3433763"/>
          <p14:tracePt t="227072" x="4630738" y="3451225"/>
          <p14:tracePt t="227075" x="4630738" y="3479800"/>
          <p14:tracePt t="227090" x="4630738" y="3497263"/>
          <p14:tracePt t="227091" x="4630738" y="3516313"/>
          <p14:tracePt t="227105" x="4630738" y="3552825"/>
          <p14:tracePt t="227108" x="4630738" y="3579813"/>
          <p14:tracePt t="227121" x="4630738" y="3589338"/>
          <p14:tracePt t="227124" x="4630738" y="3616325"/>
          <p14:tracePt t="227140" x="4630738" y="3652838"/>
          <p14:tracePt t="227154" x="4630738" y="3670300"/>
          <p14:tracePt t="227156" x="4613275" y="3670300"/>
          <p14:tracePt t="227200" x="4594225" y="3670300"/>
          <p14:tracePt t="227216" x="4576763" y="3670300"/>
          <p14:tracePt t="227221" x="4567238" y="3670300"/>
          <p14:tracePt t="227232" x="4540250" y="3670300"/>
          <p14:tracePt t="227237" x="4521200" y="3670300"/>
          <p14:tracePt t="227248" x="4457700" y="3633788"/>
          <p14:tracePt t="227254" x="4457700" y="3625850"/>
          <p14:tracePt t="227264" x="4457700" y="3597275"/>
          <p14:tracePt t="227269" x="4440238" y="3552825"/>
          <p14:tracePt t="227280" x="4440238" y="3524250"/>
          <p14:tracePt t="227284" x="4430713" y="3506788"/>
          <p14:tracePt t="227296" x="4430713" y="3497263"/>
          <p14:tracePt t="227300" x="4430713" y="3487738"/>
          <p14:tracePt t="227391" x="4430713" y="3479800"/>
          <p14:tracePt t="227395" x="4430713" y="3470275"/>
          <p14:tracePt t="227408" x="4430713" y="3460750"/>
          <p14:tracePt t="227412" x="4430713" y="3451225"/>
          <p14:tracePt t="227425" x="4430713" y="3443288"/>
          <p14:tracePt t="227440" x="4430713" y="3433763"/>
          <p14:tracePt t="227456" x="4430713" y="3424238"/>
          <p14:tracePt t="227588" x="4411663" y="3424238"/>
          <p14:tracePt t="227599" x="4384675" y="3424238"/>
          <p14:tracePt t="227605" x="4375150" y="3424238"/>
          <p14:tracePt t="227616" x="4367213" y="3424238"/>
          <p14:tracePt t="227620" x="4338638" y="3424238"/>
          <p14:tracePt t="227632" x="4330700" y="3424238"/>
          <p14:tracePt t="227668" x="4330700" y="3451225"/>
          <p14:tracePt t="227680" x="4330700" y="3460750"/>
          <p14:tracePt t="227685" x="4330700" y="3479800"/>
          <p14:tracePt t="227696" x="4330700" y="3497263"/>
          <p14:tracePt t="227700" x="4330700" y="3516313"/>
          <p14:tracePt t="227712" x="4330700" y="3524250"/>
          <p14:tracePt t="227728" x="4348163" y="3524250"/>
          <p14:tracePt t="227731" x="4367213" y="3533775"/>
          <p14:tracePt t="227743" x="4384675" y="3533775"/>
          <p14:tracePt t="227748" x="4394200" y="3533775"/>
          <p14:tracePt t="227761" x="4411663" y="3533775"/>
          <p14:tracePt t="227764" x="4440238" y="3533775"/>
          <p14:tracePt t="227776" x="4467225" y="3533775"/>
          <p14:tracePt t="227779" x="4484688" y="3533775"/>
          <p14:tracePt t="227792" x="4530725" y="3533775"/>
          <p14:tracePt t="227795" x="4557713" y="3506788"/>
          <p14:tracePt t="227808" x="4586288" y="3479800"/>
          <p14:tracePt t="227811" x="4630738" y="3414713"/>
          <p14:tracePt t="227824" x="4640263" y="3370263"/>
          <p14:tracePt t="227828" x="4640263" y="3333750"/>
          <p14:tracePt t="227840" x="4649788" y="3314700"/>
          <p14:tracePt t="227844" x="4649788" y="3268663"/>
          <p14:tracePt t="227856" x="4649788" y="3241675"/>
          <p14:tracePt t="227859" x="4649788" y="3224213"/>
          <p14:tracePt t="227891" x="4649788" y="3214688"/>
          <p14:tracePt t="227907" x="4640263" y="3205163"/>
          <p14:tracePt t="227910" x="4630738" y="3205163"/>
          <p14:tracePt t="227923" x="4603750" y="3205163"/>
          <p14:tracePt t="227925" x="4594225" y="3205163"/>
          <p14:tracePt t="227938" x="4576763" y="3205163"/>
          <p14:tracePt t="227941" x="4567238" y="3205163"/>
          <p14:tracePt t="227955" x="4540250" y="3232150"/>
          <p14:tracePt t="227958" x="4513263" y="3241675"/>
          <p14:tracePt t="227972" x="4513263" y="3260725"/>
          <p14:tracePt t="227974" x="4494213" y="3278188"/>
          <p14:tracePt t="227986" x="4494213" y="3297238"/>
          <p14:tracePt t="227989" x="4494213" y="3314700"/>
          <p14:tracePt t="228002" x="4494213" y="3341688"/>
          <p14:tracePt t="228006" x="4494213" y="3370263"/>
          <p14:tracePt t="228020" x="4494213" y="3414713"/>
          <p14:tracePt t="228022" x="4503738" y="3451225"/>
          <p14:tracePt t="228034" x="4513263" y="3487738"/>
          <p14:tracePt t="228038" x="4530725" y="3524250"/>
          <p14:tracePt t="228050" x="4549775" y="3589338"/>
          <p14:tracePt t="228055" x="4576763" y="3670300"/>
          <p14:tracePt t="228065" x="4603750" y="3725863"/>
          <p14:tracePt t="228071" x="4613275" y="3808413"/>
          <p14:tracePt t="228081" x="4613275" y="3862388"/>
          <p14:tracePt t="228086" x="4613275" y="3908425"/>
          <p14:tracePt t="228098" x="4613275" y="3927475"/>
          <p14:tracePt t="228102" x="4613275" y="3944938"/>
          <p14:tracePt t="228113" x="4603750" y="3944938"/>
          <p14:tracePt t="228120" x="4603750" y="3971925"/>
          <p14:tracePt t="228130" x="4603750" y="3981450"/>
          <p14:tracePt t="228134" x="4603750" y="3990975"/>
          <p14:tracePt t="228146" x="4586288" y="4000500"/>
          <p14:tracePt t="228242" x="4576763" y="4000500"/>
          <p14:tracePt t="228246" x="4567238" y="3990975"/>
          <p14:tracePt t="228258" x="4557713" y="3990975"/>
          <p14:tracePt t="228274" x="4557713" y="3981450"/>
          <p14:tracePt t="228291" x="4549775" y="3971925"/>
          <p14:tracePt t="228306" x="4540250" y="3971925"/>
          <p14:tracePt t="228309" x="4540250" y="3963988"/>
          <p14:tracePt t="228322" x="4540250" y="3954463"/>
          <p14:tracePt t="228325" x="4530725" y="3944938"/>
          <p14:tracePt t="228339" x="4530725" y="3927475"/>
          <p14:tracePt t="228341" x="4530725" y="3917950"/>
          <p14:tracePt t="228356" x="4530725" y="3908425"/>
          <p14:tracePt t="228358" x="4521200" y="3908425"/>
          <p14:tracePt t="228372" x="4521200" y="3881438"/>
          <p14:tracePt t="228374" x="4513263" y="3862388"/>
          <p14:tracePt t="228387" x="4503738" y="3844925"/>
          <p14:tracePt t="228390" x="4503738" y="3825875"/>
          <p14:tracePt t="228402" x="4503738" y="3808413"/>
          <p14:tracePt t="228406" x="4494213" y="3789363"/>
          <p14:tracePt t="228422" x="4484688" y="3771900"/>
          <p14:tracePt t="228434" x="4476750" y="3752850"/>
          <p14:tracePt t="228438" x="4476750" y="3743325"/>
          <p14:tracePt t="228450" x="4476750" y="3735388"/>
          <p14:tracePt t="228455" x="4467225" y="3735388"/>
          <p14:tracePt t="228481" x="4457700" y="3735388"/>
          <p14:tracePt t="228488" x="4430713" y="3735388"/>
          <p14:tracePt t="228498" x="4403725" y="3735388"/>
          <p14:tracePt t="228502" x="4357688" y="3743325"/>
          <p14:tracePt t="228514" x="4338638" y="3762375"/>
          <p14:tracePt t="228519" x="4311650" y="3779838"/>
          <p14:tracePt t="228529" x="4302125" y="3798888"/>
          <p14:tracePt t="228535" x="4284663" y="3808413"/>
          <p14:tracePt t="228545" x="4275138" y="3816350"/>
          <p14:tracePt t="228550" x="4265613" y="3835400"/>
          <p14:tracePt t="228562" x="4265613" y="3852863"/>
          <p14:tracePt t="228566" x="4265613" y="3871913"/>
          <p14:tracePt t="228578" x="4265613" y="3898900"/>
          <p14:tracePt t="228581" x="4265613" y="3917950"/>
          <p14:tracePt t="228594" x="4265613" y="3935413"/>
          <p14:tracePt t="228597" x="4275138" y="3963988"/>
          <p14:tracePt t="228610" x="4284663" y="3971925"/>
          <p14:tracePt t="228613" x="4292600" y="3971925"/>
          <p14:tracePt t="228626" x="4321175" y="3990975"/>
          <p14:tracePt t="228629" x="4357688" y="3990975"/>
          <p14:tracePt t="228642" x="4394200" y="4000500"/>
          <p14:tracePt t="228646" x="4421188" y="4000500"/>
          <p14:tracePt t="228658" x="4440238" y="4000500"/>
          <p14:tracePt t="228662" x="4448175" y="4000500"/>
          <p14:tracePt t="228674" x="4476750" y="3990975"/>
          <p14:tracePt t="228678" x="4503738" y="3971925"/>
          <p14:tracePt t="228690" x="4513263" y="3963988"/>
          <p14:tracePt t="228694" x="4530725" y="3944938"/>
          <p14:tracePt t="228710" x="4540250" y="3917950"/>
          <p14:tracePt t="228711" x="4549775" y="3908425"/>
          <p14:tracePt t="228725" x="4567238" y="3889375"/>
          <p14:tracePt t="228727" x="4567238" y="3862388"/>
          <p14:tracePt t="228741" x="4567238" y="3852863"/>
          <p14:tracePt t="228743" x="4567238" y="3835400"/>
          <p14:tracePt t="228756" x="4567238" y="3825875"/>
          <p14:tracePt t="228789" x="4567238" y="3816350"/>
          <p14:tracePt t="228834" x="4557713" y="3852863"/>
          <p14:tracePt t="228849" x="4557713" y="3889375"/>
          <p14:tracePt t="228855" x="4557713" y="3935413"/>
          <p14:tracePt t="228866" x="4557713" y="3971925"/>
          <p14:tracePt t="228871" x="4557713" y="4027488"/>
          <p14:tracePt t="228889" x="4557713" y="4100513"/>
          <p14:tracePt t="228898" x="4557713" y="4146550"/>
          <p14:tracePt t="228902" x="4557713" y="4154488"/>
          <p14:tracePt t="228913" x="4557713" y="4191000"/>
          <p14:tracePt t="228919" x="4557713" y="4210050"/>
          <p14:tracePt t="228930" x="4557713" y="4227513"/>
          <p14:tracePt t="228934" x="4557713" y="4256088"/>
          <p14:tracePt t="228945" x="4557713" y="4273550"/>
          <p14:tracePt t="229026" x="4557713" y="4264025"/>
          <p14:tracePt t="229030" x="4557713" y="4256088"/>
          <p14:tracePt t="229042" x="4567238" y="4237038"/>
          <p14:tracePt t="229045" x="4567238" y="4219575"/>
          <p14:tracePt t="229058" x="4567238" y="4200525"/>
          <p14:tracePt t="229062" x="4567238" y="4191000"/>
          <p14:tracePt t="229106" x="4557713" y="4191000"/>
          <p14:tracePt t="229109" x="4540250" y="4210050"/>
          <p14:tracePt t="229122" x="4530725" y="4219575"/>
          <p14:tracePt t="229126" x="4521200" y="4237038"/>
          <p14:tracePt t="229139" x="4513263" y="4256088"/>
          <p14:tracePt t="229142" x="4513263" y="4273550"/>
          <p14:tracePt t="229155" x="4513263" y="4292600"/>
          <p14:tracePt t="229158" x="4540250" y="4319588"/>
          <p14:tracePt t="229172" x="4594225" y="4346575"/>
          <p14:tracePt t="229174" x="4630738" y="4356100"/>
          <p14:tracePt t="229188" x="4695825" y="4356100"/>
          <p14:tracePt t="229190" x="4805363" y="4356100"/>
          <p14:tracePt t="229204" x="4914900" y="4356100"/>
          <p14:tracePt t="229206" x="5078413" y="4356100"/>
          <p14:tracePt t="229219" x="5224463" y="4356100"/>
          <p14:tracePt t="229222" x="5370513" y="4356100"/>
          <p14:tracePt t="229235" x="5499100" y="4356100"/>
          <p14:tracePt t="229238" x="5608638" y="4356100"/>
          <p14:tracePt t="229250" x="5700713" y="4373563"/>
          <p14:tracePt t="229255" x="5764213" y="4383088"/>
          <p14:tracePt t="229266" x="5791200" y="4402138"/>
          <p14:tracePt t="229270" x="5800725" y="4429125"/>
          <p14:tracePt t="229281" x="5791200" y="4529138"/>
          <p14:tracePt t="229286" x="5727700" y="4665663"/>
          <p14:tracePt t="229297" x="5654675" y="4840288"/>
          <p14:tracePt t="229302" x="5526088" y="5068888"/>
          <p14:tracePt t="229314" x="5380038" y="5287963"/>
          <p14:tracePt t="229319" x="5216525" y="5487988"/>
          <p14:tracePt t="229329" x="5051425" y="5689600"/>
          <p14:tracePt t="229335" x="4951413" y="5807075"/>
          <p14:tracePt t="229345" x="4841875" y="5926138"/>
          <p14:tracePt t="229349" x="4749800" y="6045200"/>
          <p14:tracePt t="229361" x="4667250" y="6164263"/>
          <p14:tracePt t="229366" x="4557713" y="6300788"/>
          <p14:tracePt t="229378" x="4448175" y="6456363"/>
          <p14:tracePt t="229382" x="4338638" y="6611938"/>
          <p14:tracePt t="229394" x="4248150" y="6748463"/>
          <p14:tracePt t="230788" x="0" y="0"/>
        </p14:tracePtLst>
        <p14:tracePtLst>
          <p14:tracePt t="235537" x="3219450" y="6089650"/>
          <p14:tracePt t="235603" x="3289300" y="6721475"/>
          <p14:tracePt t="235611" x="3589338" y="6619875"/>
          <p14:tracePt t="235616" x="3956050" y="6538913"/>
          <p14:tracePt t="235628" x="4440238" y="6419850"/>
          <p14:tracePt t="235632" x="4924425" y="6273800"/>
          <p14:tracePt t="235645" x="5399088" y="6145213"/>
          <p14:tracePt t="235648" x="5754688" y="5999163"/>
          <p14:tracePt t="235660" x="6202363" y="5853113"/>
          <p14:tracePt t="235664" x="6613525" y="5743575"/>
          <p14:tracePt t="235792" x="6842125" y="5543550"/>
          <p14:tracePt t="235805" x="6769100" y="5543550"/>
          <p14:tracePt t="235808" x="6713538" y="5543550"/>
          <p14:tracePt t="235820" x="6677025" y="5543550"/>
          <p14:tracePt t="235824" x="6640513" y="5543550"/>
          <p14:tracePt t="235836" x="6623050" y="5543550"/>
          <p14:tracePt t="235904" x="6613525" y="5534025"/>
          <p14:tracePt t="235916" x="6604000" y="5534025"/>
          <p14:tracePt t="235921" x="6577013" y="5524500"/>
          <p14:tracePt t="235932" x="6530975" y="5497513"/>
          <p14:tracePt t="235938" x="6486525" y="5478463"/>
          <p14:tracePt t="235948" x="6440488" y="5451475"/>
          <p14:tracePt t="235954" x="6394450" y="5414963"/>
          <p14:tracePt t="235964" x="6375400" y="5397500"/>
          <p14:tracePt t="235970" x="6367463" y="5387975"/>
          <p14:tracePt t="235986" x="6367463" y="5378450"/>
          <p14:tracePt t="235995" x="6367463" y="5368925"/>
          <p14:tracePt t="236060" x="6357938" y="5368925"/>
          <p14:tracePt t="236075" x="6338888" y="5368925"/>
          <p14:tracePt t="236079" x="6321425" y="5378450"/>
          <p14:tracePt t="236092" x="6302375" y="5378450"/>
          <p14:tracePt t="236096" x="6275388" y="5387975"/>
          <p14:tracePt t="236108" x="6229350" y="5397500"/>
          <p14:tracePt t="236111" x="6202363" y="5397500"/>
          <p14:tracePt t="236124" x="6165850" y="5405438"/>
          <p14:tracePt t="236128" x="6156325" y="5405438"/>
          <p14:tracePt t="236235" x="6119813" y="5405438"/>
          <p14:tracePt t="236239" x="6075363" y="5405438"/>
          <p14:tracePt t="236253" x="6038850" y="5405438"/>
          <p14:tracePt t="236257" x="6019800" y="5414963"/>
          <p14:tracePt t="236272" x="5983288" y="5414963"/>
          <p14:tracePt t="236492" x="5992813" y="5414963"/>
          <p14:tracePt t="236499" x="6002338" y="5414963"/>
          <p14:tracePt t="236508" x="6019800" y="5405438"/>
          <p14:tracePt t="236512" x="6065838" y="5387975"/>
          <p14:tracePt t="236524" x="6111875" y="5378450"/>
          <p14:tracePt t="236528" x="6184900" y="5378450"/>
          <p14:tracePt t="236540" x="6275388" y="5360988"/>
          <p14:tracePt t="236544" x="6357938" y="5351463"/>
          <p14:tracePt t="236556" x="6448425" y="5332413"/>
          <p14:tracePt t="236559" x="6523038" y="5324475"/>
          <p14:tracePt t="236572" x="6640513" y="5305425"/>
          <p14:tracePt t="236576" x="6750050" y="5295900"/>
          <p14:tracePt t="237378" x="8304213" y="5076825"/>
          <p14:tracePt t="237390" x="8340725" y="5068888"/>
          <p14:tracePt t="237393" x="8385175" y="5068888"/>
          <p14:tracePt t="237406" x="8421688" y="5059363"/>
          <p14:tracePt t="237409" x="8486775" y="5040313"/>
          <p14:tracePt t="237423" x="8531225" y="5032375"/>
          <p14:tracePt t="237426" x="8567738" y="5022850"/>
          <p14:tracePt t="237439" x="8632825" y="5013325"/>
          <p14:tracePt t="237442" x="8650288" y="5013325"/>
          <p14:tracePt t="237455" x="8678863" y="5003800"/>
          <p14:tracePt t="237458" x="8723313" y="4986338"/>
          <p14:tracePt t="237471" x="8759825" y="4976813"/>
          <p14:tracePt t="237474" x="8824913" y="4949825"/>
          <p14:tracePt t="237488" x="8869363" y="4903788"/>
          <p14:tracePt t="237490" x="8942388" y="4848225"/>
          <p14:tracePt t="237504" x="8988425" y="4784725"/>
          <p14:tracePt t="237507" x="9034463" y="4721225"/>
          <p14:tracePt t="237521" x="9080500" y="4684713"/>
          <p14:tracePt t="237523" x="9088438" y="4665663"/>
          <p14:tracePt t="237551" x="9107488" y="4665663"/>
          <p14:tracePt t="237556" x="9124950" y="4665663"/>
          <p14:tracePt t="237822" x="9107488" y="5022850"/>
          <p14:tracePt t="237826" x="9088438" y="5022850"/>
          <p14:tracePt t="237838" x="9061450" y="5022850"/>
          <p14:tracePt t="237843" x="9043988" y="5022850"/>
          <p14:tracePt t="237854" x="9034463" y="5022850"/>
          <p14:tracePt t="238470" x="9007475" y="5022850"/>
          <p14:tracePt t="238488" x="8970963" y="5022850"/>
          <p14:tracePt t="238492" x="8934450" y="5022850"/>
          <p14:tracePt t="238504" x="8842375" y="5022850"/>
          <p14:tracePt t="238508" x="8678863" y="5022850"/>
          <p14:tracePt t="238520" x="8477250" y="5022850"/>
          <p14:tracePt t="238524" x="8258175" y="5022850"/>
          <p14:tracePt t="238539" x="8010525" y="5059363"/>
          <p14:tracePt t="238540" x="7791450" y="5113338"/>
          <p14:tracePt t="238760" x="6851650" y="5405438"/>
          <p14:tracePt t="238764" x="6842125" y="5414963"/>
          <p14:tracePt t="238776" x="6815138" y="5424488"/>
          <p14:tracePt t="238781" x="6786563" y="5434013"/>
          <p14:tracePt t="238792" x="6723063" y="5441950"/>
          <p14:tracePt t="238796" x="6669088" y="5461000"/>
          <p14:tracePt t="238809" x="6623050" y="5470525"/>
          <p14:tracePt t="238812" x="6586538" y="5470525"/>
          <p14:tracePt t="238824" x="6559550" y="5470525"/>
          <p14:tracePt t="238828" x="6540500" y="5470525"/>
          <p14:tracePt t="238840" x="6523038" y="5470525"/>
          <p14:tracePt t="238844" x="6503988" y="5470525"/>
          <p14:tracePt t="238856" x="6486525" y="5470525"/>
          <p14:tracePt t="238859" x="6477000" y="5478463"/>
          <p14:tracePt t="238872" x="6457950" y="5478463"/>
          <p14:tracePt t="238887" x="6448425" y="5487988"/>
          <p14:tracePt t="238889" x="6448425" y="5497513"/>
          <p14:tracePt t="238892" x="6430963" y="5497513"/>
          <p14:tracePt t="238906" x="6411913" y="5497513"/>
          <p14:tracePt t="238909" x="6403975" y="5497513"/>
          <p14:tracePt t="238920" x="6384925" y="5497513"/>
          <p14:tracePt t="238924" x="6375400" y="5497513"/>
          <p14:tracePt t="238937" x="6367463" y="5507038"/>
          <p14:tracePt t="238940" x="6367463" y="5514975"/>
          <p14:tracePt t="238954" x="6357938" y="5524500"/>
          <p14:tracePt t="238956" x="6348413" y="5534025"/>
          <p14:tracePt t="238970" x="6330950" y="5543550"/>
          <p14:tracePt t="238972" x="6294438" y="5588000"/>
          <p14:tracePt t="238986" x="6238875" y="5653088"/>
          <p14:tracePt t="238989" x="6175375" y="5734050"/>
          <p14:tracePt t="239001" x="6119813" y="5816600"/>
          <p14:tracePt t="239004" x="6065838" y="5899150"/>
          <p14:tracePt t="239016" x="6010275" y="5981700"/>
          <p14:tracePt t="239020" x="5956300" y="6035675"/>
          <p14:tracePt t="239032" x="5937250" y="6045200"/>
          <p14:tracePt t="239037" x="5919788" y="6064250"/>
          <p14:tracePt t="239048" x="5910263" y="6064250"/>
          <p14:tracePt t="239052" x="5900738" y="6064250"/>
          <p14:tracePt t="239064" x="5883275" y="6072188"/>
          <p14:tracePt t="239079" x="5873750" y="6081713"/>
          <p14:tracePt t="239084" x="5854700" y="6100763"/>
          <p14:tracePt t="239103" x="5846763" y="6127750"/>
          <p14:tracePt t="239112" x="5810250" y="6164263"/>
          <p14:tracePt t="239116" x="5754688" y="6181725"/>
          <p14:tracePt t="239129" x="5708650" y="6210300"/>
          <p14:tracePt t="239132" x="5672138" y="6227763"/>
          <p14:tracePt t="239144" x="5635625" y="6227763"/>
          <p14:tracePt t="239148" x="5608638" y="6273800"/>
          <p14:tracePt t="239159" x="5591175" y="6300788"/>
          <p14:tracePt t="239164" x="5591175" y="6337300"/>
          <p14:tracePt t="239175" x="5581650" y="6392863"/>
          <p14:tracePt t="239179" x="5572125" y="6419850"/>
          <p14:tracePt t="239192" x="5562600" y="6437313"/>
          <p14:tracePt t="239195" x="5545138" y="6465888"/>
          <p14:tracePt t="239208" x="5518150" y="6510338"/>
          <p14:tracePt t="239212" x="5499100" y="6529388"/>
          <p14:tracePt t="239224" x="5472113" y="6592888"/>
          <p14:tracePt t="239228" x="5472113" y="6629400"/>
          <p14:tracePt t="239240" x="5462588" y="6656388"/>
          <p14:tracePt t="239244" x="5453063" y="6702425"/>
          <p14:tracePt t="239256" x="5445125" y="6748463"/>
          <p14:tracePt t="239260" x="5445125" y="6765925"/>
          <p14:tracePt t="239272" x="5445125" y="6802438"/>
          <p14:tracePt t="239275" x="5445125" y="6831013"/>
          <p14:tracePt t="240074" x="0" y="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extBox 142">
            <a:extLst>
              <a:ext uri="{FF2B5EF4-FFF2-40B4-BE49-F238E27FC236}">
                <a16:creationId xmlns:a16="http://schemas.microsoft.com/office/drawing/2014/main" id="{AED3D759-CD6C-4997-9BD5-C4284CF26C9C}"/>
              </a:ext>
            </a:extLst>
          </p:cNvPr>
          <p:cNvSpPr txBox="1"/>
          <p:nvPr/>
        </p:nvSpPr>
        <p:spPr>
          <a:xfrm>
            <a:off x="1284418" y="20049"/>
            <a:ext cx="782890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25.01.21 – LI: </a:t>
            </a:r>
            <a:r>
              <a:rPr lang="en-GB" sz="2800" u="sng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understand unit and non-unit fractions</a:t>
            </a:r>
            <a:endParaRPr kumimoji="0" lang="en-GB" sz="2800" b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8E7F329B-FA74-4FF5-BDC6-C34A0AD344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8319"/>
            <a:ext cx="1107666" cy="10941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5BB8BF-B25F-46A2-A25C-016E30BB1C63}"/>
              </a:ext>
            </a:extLst>
          </p:cNvPr>
          <p:cNvSpPr txBox="1"/>
          <p:nvPr/>
        </p:nvSpPr>
        <p:spPr>
          <a:xfrm>
            <a:off x="197028" y="116737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1800" b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Main Sheet – what do the fractions represent?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DD799E-9B7A-41F2-A869-53A6CCF1F7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028" y="1729932"/>
            <a:ext cx="8537282" cy="35818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286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907"/>
    </mc:Choice>
    <mc:Fallback xmlns="">
      <p:transition spd="slow" advTm="287907"/>
    </mc:Fallback>
  </mc:AlternateContent>
  <p:extLst>
    <p:ext uri="{3A86A75C-4F4B-4683-9AE1-C65F6400EC91}">
      <p14:laserTraceLst xmlns:p14="http://schemas.microsoft.com/office/powerpoint/2010/main">
        <p14:tracePtLst>
          <p14:tracePt t="7603" x="3124200" y="6242050"/>
          <p14:tracePt t="7808" x="2732088" y="6556375"/>
          <p14:tracePt t="7817" x="2795588" y="6400800"/>
          <p14:tracePt t="7825" x="2849563" y="6237288"/>
          <p14:tracePt t="7828" x="2886075" y="5999163"/>
          <p14:tracePt t="7840" x="2922588" y="5726113"/>
          <p14:tracePt t="7844" x="2978150" y="5470525"/>
          <p14:tracePt t="7856" x="3014663" y="5222875"/>
          <p14:tracePt t="7860" x="3041650" y="5040313"/>
          <p14:tracePt t="7872" x="3060700" y="4913313"/>
          <p14:tracePt t="7875" x="3060700" y="4821238"/>
          <p14:tracePt t="7897" x="3024188" y="4665663"/>
          <p14:tracePt t="7905" x="3005138" y="4584700"/>
          <p14:tracePt t="7908" x="2859088" y="4446588"/>
          <p14:tracePt t="7919" x="2713038" y="4283075"/>
          <p14:tracePt t="7923" x="2576513" y="4090988"/>
          <p14:tracePt t="7935" x="2401888" y="3917950"/>
          <p14:tracePt t="7940" x="2128838" y="3706813"/>
          <p14:tracePt t="7952" x="1973263" y="3579813"/>
          <p14:tracePt t="7956" x="1863725" y="3487738"/>
          <p14:tracePt t="7968" x="1781175" y="3424238"/>
          <p14:tracePt t="7972" x="1781175" y="3414713"/>
          <p14:tracePt t="8016" x="1781175" y="3387725"/>
          <p14:tracePt t="8019" x="1781175" y="3378200"/>
          <p14:tracePt t="8033" x="1771650" y="3333750"/>
          <p14:tracePt t="8036" x="1771650" y="3287713"/>
          <p14:tracePt t="8052" x="1754188" y="3241675"/>
          <p14:tracePt t="8054" x="1717675" y="3178175"/>
          <p14:tracePt t="8064" x="1671638" y="3114675"/>
          <p14:tracePt t="8068" x="1608138" y="3049588"/>
          <p14:tracePt t="8083" x="1543050" y="2995613"/>
          <p14:tracePt t="8085" x="1479550" y="2940050"/>
          <p14:tracePt t="8097" x="1452563" y="2922588"/>
          <p14:tracePt t="8100" x="1425575" y="2903538"/>
          <p14:tracePt t="8116" x="1416050" y="2886075"/>
          <p14:tracePt t="8118" x="1389063" y="2857500"/>
          <p14:tracePt t="8128" x="1379538" y="2849563"/>
          <p14:tracePt t="8133" x="1352550" y="2830513"/>
          <p14:tracePt t="8143" x="1343025" y="2820988"/>
          <p14:tracePt t="8151" x="1287463" y="2803525"/>
          <p14:tracePt t="8159" x="1279525" y="2803525"/>
          <p14:tracePt t="8164" x="1243013" y="2794000"/>
          <p14:tracePt t="8176" x="1223963" y="2794000"/>
          <p14:tracePt t="8182" x="1169988" y="2794000"/>
          <p14:tracePt t="8192" x="1114425" y="2794000"/>
          <p14:tracePt t="8199" x="1077913" y="2794000"/>
          <p14:tracePt t="8207" x="1022350" y="2794000"/>
          <p14:tracePt t="8216" x="1004888" y="2794000"/>
          <p14:tracePt t="8223" x="995363" y="2784475"/>
          <p14:tracePt t="8240" x="985838" y="2784475"/>
          <p14:tracePt t="8244" x="985838" y="2776538"/>
          <p14:tracePt t="8256" x="985838" y="2767013"/>
          <p14:tracePt t="8261" x="968375" y="2757488"/>
          <p14:tracePt t="8272" x="968375" y="2747963"/>
          <p14:tracePt t="8288" x="941388" y="2711450"/>
          <p14:tracePt t="8293" x="912813" y="2693988"/>
          <p14:tracePt t="8304" x="895350" y="2693988"/>
          <p14:tracePt t="8308" x="849313" y="2684463"/>
          <p14:tracePt t="8320" x="803275" y="2667000"/>
          <p14:tracePt t="8324" x="766763" y="2667000"/>
          <p14:tracePt t="8336" x="722313" y="2667000"/>
          <p14:tracePt t="8340" x="712788" y="2667000"/>
          <p14:tracePt t="8352" x="703263" y="2667000"/>
          <p14:tracePt t="8357" x="693738" y="2667000"/>
          <p14:tracePt t="8400" x="693738" y="2657475"/>
          <p14:tracePt t="8403" x="693738" y="2647950"/>
          <p14:tracePt t="8416" x="693738" y="2638425"/>
          <p14:tracePt t="8419" x="703263" y="2620963"/>
          <p14:tracePt t="8433" x="749300" y="2574925"/>
          <p14:tracePt t="8439" x="749300" y="2547938"/>
          <p14:tracePt t="8449" x="749300" y="2528888"/>
          <p14:tracePt t="8452" x="749300" y="2520950"/>
          <p14:tracePt t="8800" x="758825" y="2511425"/>
          <p14:tracePt t="8816" x="758825" y="2501900"/>
          <p14:tracePt t="8820" x="766763" y="2501900"/>
          <p14:tracePt t="8833" x="776288" y="2501900"/>
          <p14:tracePt t="8864" x="785813" y="2501900"/>
          <p14:tracePt t="8880" x="795338" y="2501900"/>
          <p14:tracePt t="8898" x="803275" y="2501900"/>
          <p14:tracePt t="8978" x="822325" y="2501900"/>
          <p14:tracePt t="8982" x="858838" y="2501900"/>
          <p14:tracePt t="8994" x="885825" y="2501900"/>
          <p14:tracePt t="9000" x="922338" y="2501900"/>
          <p14:tracePt t="9010" x="968375" y="2501900"/>
          <p14:tracePt t="9016" x="985838" y="2501900"/>
          <p14:tracePt t="9026" x="1022350" y="2501900"/>
          <p14:tracePt t="9031" x="1041400" y="2501900"/>
          <p14:tracePt t="9042" x="1050925" y="2501900"/>
          <p14:tracePt t="9094" x="1077913" y="2501900"/>
          <p14:tracePt t="9106" x="1087438" y="2501900"/>
          <p14:tracePt t="9109" x="1096963" y="2501900"/>
          <p14:tracePt t="9121" x="1123950" y="2501900"/>
          <p14:tracePt t="9125" x="1150938" y="2501900"/>
          <p14:tracePt t="9138" x="1169988" y="2501900"/>
          <p14:tracePt t="9142" x="1187450" y="2501900"/>
          <p14:tracePt t="9154" x="1206500" y="2501900"/>
          <p14:tracePt t="9157" x="1214438" y="2501900"/>
          <p14:tracePt t="9171" x="1223963" y="2492375"/>
          <p14:tracePt t="9174" x="1233488" y="2492375"/>
          <p14:tracePt t="9189" x="1243013" y="2484438"/>
          <p14:tracePt t="9378" x="1223963" y="2511425"/>
          <p14:tracePt t="9382" x="1214438" y="2511425"/>
          <p14:tracePt t="10580" x="1243013" y="2520950"/>
          <p14:tracePt t="10597" x="1525588" y="2638425"/>
          <p14:tracePt t="10600" x="1890713" y="2820988"/>
          <p14:tracePt t="10615" x="2411413" y="3187700"/>
          <p14:tracePt t="10616" x="2941638" y="3606800"/>
          <p14:tracePt t="10629" x="3471863" y="4064000"/>
          <p14:tracePt t="10633" x="3873500" y="4492625"/>
          <p14:tracePt t="10644" x="4110038" y="4857750"/>
          <p14:tracePt t="10649" x="4256088" y="5178425"/>
          <p14:tracePt t="10660" x="4330700" y="5470525"/>
          <p14:tracePt t="10664" x="4384675" y="5726113"/>
          <p14:tracePt t="10676" x="4448175" y="6018213"/>
          <p14:tracePt t="10682" x="4513263" y="6246813"/>
          <p14:tracePt t="10692" x="4557713" y="6429375"/>
          <p14:tracePt t="10696" x="4576763" y="6575425"/>
          <p14:tracePt t="10707" x="4594225" y="6675438"/>
          <p14:tracePt t="10713" x="4594225" y="6692900"/>
          <p14:tracePt t="10739" x="4586288" y="6692900"/>
          <p14:tracePt t="10756" x="4576763" y="6692900"/>
          <p14:tracePt t="10788" x="4567238" y="6692900"/>
          <p14:tracePt t="10792" x="4549775" y="6692900"/>
          <p14:tracePt t="10804" x="4521200" y="6692900"/>
          <p14:tracePt t="10807" x="4476750" y="6711950"/>
          <p14:tracePt t="10820" x="4330700" y="6721475"/>
          <p14:tracePt t="10823" x="4183063" y="6721475"/>
          <p14:tracePt t="10835" x="4000500" y="6721475"/>
          <p14:tracePt t="10840" x="3754438" y="6711950"/>
          <p14:tracePt t="10852" x="3462338" y="6656388"/>
          <p14:tracePt t="10855" x="3151188" y="6529388"/>
          <p14:tracePt t="10868" x="2878138" y="6410325"/>
          <p14:tracePt t="10873" x="2593975" y="6273800"/>
          <p14:tracePt t="10898" x="2165350" y="6064250"/>
          <p14:tracePt t="10900" x="2055813" y="5991225"/>
          <p14:tracePt t="10904" x="1963738" y="5935663"/>
          <p14:tracePt t="10917" x="1900238" y="5881688"/>
          <p14:tracePt t="10920" x="1854200" y="5835650"/>
          <p14:tracePt t="10934" x="1808163" y="5799138"/>
          <p14:tracePt t="10935" x="1735138" y="5743575"/>
          <p14:tracePt t="10949" x="1671638" y="5707063"/>
          <p14:tracePt t="10952" x="1579563" y="5653088"/>
          <p14:tracePt t="10965" x="1479550" y="5607050"/>
          <p14:tracePt t="10968" x="1416050" y="5580063"/>
          <p14:tracePt t="10982" x="1333500" y="5551488"/>
          <p14:tracePt t="10985" x="1287463" y="5534025"/>
          <p14:tracePt t="11001" x="1270000" y="5524500"/>
          <p14:tracePt t="11529" x="1279525" y="5524500"/>
          <p14:tracePt t="11542" x="1360488" y="5478463"/>
          <p14:tracePt t="11546" x="1425575" y="5424488"/>
          <p14:tracePt t="11558" x="1535113" y="5287963"/>
          <p14:tracePt t="11564" x="1671638" y="5086350"/>
          <p14:tracePt t="11574" x="1808163" y="4803775"/>
          <p14:tracePt t="11579" x="2000250" y="4502150"/>
          <p14:tracePt t="11590" x="2182813" y="4237038"/>
          <p14:tracePt t="11594" x="2347913" y="4037013"/>
          <p14:tracePt t="11606" x="2530475" y="3927475"/>
          <p14:tracePt t="11610" x="2686050" y="3825875"/>
          <p14:tracePt t="11622" x="2805113" y="3752850"/>
          <p14:tracePt t="11626" x="2922588" y="3698875"/>
          <p14:tracePt t="11638" x="3005138" y="3643313"/>
          <p14:tracePt t="11642" x="3024188" y="3643313"/>
          <p14:tracePt t="11718" x="3005138" y="3652838"/>
          <p14:tracePt t="11721" x="2987675" y="3679825"/>
          <p14:tracePt t="11734" x="2978150" y="3743325"/>
          <p14:tracePt t="11737" x="2914650" y="3808413"/>
          <p14:tracePt t="11751" x="2878138" y="3852863"/>
          <p14:tracePt t="11753" x="2832100" y="3935413"/>
          <p14:tracePt t="11766" x="2832100" y="4100513"/>
          <p14:tracePt t="11769" x="2822575" y="4300538"/>
          <p14:tracePt t="11785" x="2768600" y="4592638"/>
          <p14:tracePt t="11787" x="2686050" y="4848225"/>
          <p14:tracePt t="11799" x="2584450" y="5159375"/>
          <p14:tracePt t="11801" x="2457450" y="5497513"/>
          <p14:tracePt t="11816" x="2311400" y="5816600"/>
          <p14:tracePt t="11818" x="2219325" y="6054725"/>
          <p14:tracePt t="11831" x="2155825" y="6227763"/>
          <p14:tracePt t="11834" x="2119313" y="6337300"/>
          <p14:tracePt t="11846" x="2119313" y="6346825"/>
          <p14:tracePt t="11925" x="2119313" y="6337300"/>
          <p14:tracePt t="11930" x="2128838" y="6291263"/>
          <p14:tracePt t="11943" x="2174875" y="6246813"/>
          <p14:tracePt t="11950" x="2211388" y="6200775"/>
          <p14:tracePt t="11959" x="2284413" y="6118225"/>
          <p14:tracePt t="11966" x="2457450" y="5926138"/>
          <p14:tracePt t="11974" x="2703513" y="5680075"/>
          <p14:tracePt t="11979" x="2951163" y="5451475"/>
          <p14:tracePt t="11990" x="3151188" y="5287963"/>
          <p14:tracePt t="11994" x="3316288" y="5141913"/>
          <p14:tracePt t="12005" x="3435350" y="5032375"/>
          <p14:tracePt t="12009" x="3516313" y="4976813"/>
          <p14:tracePt t="12022" x="3581400" y="4940300"/>
          <p14:tracePt t="12026" x="3589338" y="4930775"/>
          <p14:tracePt t="12038" x="3598863" y="4930775"/>
          <p14:tracePt t="34700" x="3644900" y="4922838"/>
          <p14:tracePt t="34703" x="3654425" y="4922838"/>
          <p14:tracePt t="34716" x="3973513" y="4857750"/>
          <p14:tracePt t="34720" x="4321175" y="4821238"/>
          <p14:tracePt t="34732" x="4776788" y="4830763"/>
          <p14:tracePt t="34736" x="5097463" y="4867275"/>
          <p14:tracePt t="34748" x="5114925" y="4876800"/>
          <p14:tracePt t="34994" x="5114925" y="4867275"/>
          <p14:tracePt t="35006" x="5087938" y="4775200"/>
          <p14:tracePt t="35010" x="4978400" y="4502150"/>
          <p14:tracePt t="35022" x="4795838" y="4110038"/>
          <p14:tracePt t="35027" x="4630738" y="3725863"/>
          <p14:tracePt t="35038" x="4521200" y="3479800"/>
          <p14:tracePt t="35044" x="4494213" y="3370263"/>
          <p14:tracePt t="35486" x="4494213" y="3333750"/>
          <p14:tracePt t="35489" x="4494213" y="3324225"/>
          <p14:tracePt t="35502" x="4567238" y="3341688"/>
          <p14:tracePt t="35506" x="4649788" y="3370263"/>
          <p14:tracePt t="35518" x="4695825" y="3387725"/>
          <p14:tracePt t="35522" x="4703763" y="3387725"/>
          <p14:tracePt t="35538" x="4713288" y="3387725"/>
          <p14:tracePt t="35549" x="4695825" y="3360738"/>
          <p14:tracePt t="35553" x="4686300" y="3351213"/>
          <p14:tracePt t="35566" x="4659313" y="3314700"/>
          <p14:tracePt t="35569" x="4576763" y="3224213"/>
          <p14:tracePt t="35582" x="4476750" y="3151188"/>
          <p14:tracePt t="35586" x="4357688" y="3095625"/>
          <p14:tracePt t="35598" x="4275138" y="3068638"/>
          <p14:tracePt t="35602" x="4265613" y="3068638"/>
          <p14:tracePt t="35998" x="4265613" y="3095625"/>
          <p14:tracePt t="36002" x="4265613" y="3105150"/>
          <p14:tracePt t="36014" x="4284663" y="3151188"/>
          <p14:tracePt t="36018" x="4302125" y="3195638"/>
          <p14:tracePt t="36031" x="4311650" y="3260725"/>
          <p14:tracePt t="36033" x="4330700" y="3297238"/>
          <p14:tracePt t="36046" x="4348163" y="3360738"/>
          <p14:tracePt t="36049" x="4421188" y="3460750"/>
          <p14:tracePt t="36063" x="4484688" y="3579813"/>
          <p14:tracePt t="36066" x="4576763" y="3735388"/>
          <p14:tracePt t="36078" x="4649788" y="3881438"/>
          <p14:tracePt t="36082" x="4740275" y="4054475"/>
          <p14:tracePt t="36095" x="4859338" y="4246563"/>
          <p14:tracePt t="36099" x="4951413" y="4392613"/>
          <p14:tracePt t="36111" x="5051425" y="4575175"/>
          <p14:tracePt t="36114" x="5106988" y="4702175"/>
          <p14:tracePt t="36128" x="5151438" y="4821238"/>
          <p14:tracePt t="36130" x="5187950" y="4913313"/>
          <p14:tracePt t="36145" x="5207000" y="5032375"/>
          <p14:tracePt t="36147" x="5224463" y="5159375"/>
          <p14:tracePt t="36159" x="5233988" y="5287963"/>
          <p14:tracePt t="36162" x="5253038" y="5434013"/>
          <p14:tracePt t="36174" x="5260975" y="5580063"/>
          <p14:tracePt t="36181" x="5297488" y="5743575"/>
          <p14:tracePt t="36189" x="5297488" y="5908675"/>
          <p14:tracePt t="36195" x="5326063" y="6045200"/>
          <p14:tracePt t="36206" x="5370513" y="6173788"/>
          <p14:tracePt t="36211" x="5408613" y="6273800"/>
          <p14:tracePt t="36222" x="5445125" y="6337300"/>
          <p14:tracePt t="36227" x="5445125" y="6346825"/>
          <p14:tracePt t="36285" x="5445125" y="6364288"/>
          <p14:tracePt t="36317" x="5445125" y="6373813"/>
          <p14:tracePt t="36322" x="5445125" y="6383338"/>
          <p14:tracePt t="36336" x="5445125" y="6400800"/>
          <p14:tracePt t="36339" x="5445125" y="6419850"/>
          <p14:tracePt t="36351" x="5445125" y="6429375"/>
          <p14:tracePt t="36356" x="5445125" y="6456363"/>
          <p14:tracePt t="36367" x="5445125" y="6473825"/>
          <p14:tracePt t="36372" x="5445125" y="6483350"/>
          <p14:tracePt t="36384" x="5445125" y="6538913"/>
          <p14:tracePt t="36388" x="5445125" y="6583363"/>
          <p14:tracePt t="36400" x="5445125" y="6611938"/>
          <p14:tracePt t="36403" x="5445125" y="6665913"/>
          <p14:tracePt t="36416" x="5445125" y="6711950"/>
          <p14:tracePt t="36421" x="5445125" y="6748463"/>
          <p14:tracePt t="36432" x="5445125" y="6775450"/>
          <p14:tracePt t="36436" x="5445125" y="6802438"/>
          <p14:tracePt t="36448" x="5445125" y="6838950"/>
          <p14:tracePt t="38002" x="0" y="0"/>
        </p14:tracePtLst>
        <p14:tracePtLst>
          <p14:tracePt t="135703" x="3295650" y="6223000"/>
          <p14:tracePt t="135800" x="4768850" y="6638925"/>
          <p14:tracePt t="135811" x="5180013" y="6529388"/>
          <p14:tracePt t="135817" x="5581650" y="6410325"/>
          <p14:tracePt t="135826" x="5992813" y="6327775"/>
          <p14:tracePt t="135833" x="6330950" y="6191250"/>
          <p14:tracePt t="135842" x="6669088" y="6091238"/>
          <p14:tracePt t="136102" x="7754938" y="5113338"/>
          <p14:tracePt t="136114" x="7800975" y="5059363"/>
          <p14:tracePt t="136118" x="7864475" y="5013325"/>
          <p14:tracePt t="136131" x="7900988" y="4986338"/>
          <p14:tracePt t="136135" x="7920038" y="4976813"/>
          <p14:tracePt t="136148" x="7929563" y="4976813"/>
          <p14:tracePt t="136164" x="7929563" y="4967288"/>
          <p14:tracePt t="136178" x="7929563" y="4949825"/>
          <p14:tracePt t="136183" x="7966075" y="4884738"/>
          <p14:tracePt t="136194" x="8010525" y="4821238"/>
          <p14:tracePt t="136200" x="8047038" y="4730750"/>
          <p14:tracePt t="136210" x="8093075" y="4611688"/>
          <p14:tracePt t="136215" x="8129588" y="4548188"/>
          <p14:tracePt t="136226" x="8129588" y="4529138"/>
          <p14:tracePt t="136231" x="8129588" y="4519613"/>
          <p14:tracePt t="136290" x="8129588" y="4502150"/>
          <p14:tracePt t="136306" x="8129588" y="4492625"/>
          <p14:tracePt t="136310" x="8148638" y="4475163"/>
          <p14:tracePt t="136322" x="8148638" y="4456113"/>
          <p14:tracePt t="136326" x="8148638" y="4446588"/>
          <p14:tracePt t="136338" x="8148638" y="4438650"/>
          <p14:tracePt t="136353" x="8148638" y="4429125"/>
          <p14:tracePt t="136357" x="8148638" y="4419600"/>
          <p14:tracePt t="136373" x="8148638" y="4410075"/>
          <p14:tracePt t="136386" x="8148638" y="4392613"/>
          <p14:tracePt t="136390" x="8102600" y="4346575"/>
          <p14:tracePt t="136403" x="8085138" y="4329113"/>
          <p14:tracePt t="136406" x="8039100" y="4300538"/>
          <p14:tracePt t="136418" x="8010525" y="4283075"/>
          <p14:tracePt t="136422" x="7900988" y="4227513"/>
          <p14:tracePt t="136434" x="7827963" y="4200525"/>
          <p14:tracePt t="136437" x="7810500" y="4200525"/>
          <p14:tracePt t="136450" x="7800975" y="4200525"/>
          <p14:tracePt t="136467" x="7791450" y="4200525"/>
          <p14:tracePt t="136483" x="7773988" y="4200525"/>
          <p14:tracePt t="136500" x="7754938" y="4200525"/>
          <p14:tracePt t="136502" x="7737475" y="4200525"/>
          <p14:tracePt t="136515" x="7727950" y="4200525"/>
          <p14:tracePt t="136518" x="7718425" y="4200525"/>
          <p14:tracePt t="136530" x="7700963" y="4191000"/>
          <p14:tracePt t="136535" x="7700963" y="4183063"/>
          <p14:tracePt t="136550" x="7681913" y="4137025"/>
          <p14:tracePt t="136564" x="7681913" y="4110038"/>
          <p14:tracePt t="136568" x="7681913" y="4090988"/>
          <p14:tracePt t="136578" x="7681913" y="4081463"/>
          <p14:tracePt t="136583" x="7681913" y="4064000"/>
          <p14:tracePt t="136609" x="7681913" y="4054475"/>
          <p14:tracePt t="136615" x="7681913" y="4044950"/>
          <p14:tracePt t="136626" x="7681913" y="4037013"/>
          <p14:tracePt t="136908" x="7681913" y="3981450"/>
          <p14:tracePt t="136912" x="7681913" y="3971925"/>
          <p14:tracePt t="136924" x="7681913" y="3927475"/>
          <p14:tracePt t="136928" x="7673975" y="3881438"/>
          <p14:tracePt t="136940" x="7654925" y="3789363"/>
          <p14:tracePt t="136944" x="7627938" y="3679825"/>
          <p14:tracePt t="136956" x="7581900" y="3543300"/>
          <p14:tracePt t="136960" x="7545388" y="3397250"/>
          <p14:tracePt t="136972" x="7508875" y="3251200"/>
          <p14:tracePt t="136976" x="7481888" y="3095625"/>
          <p14:tracePt t="136988" x="7435850" y="2930525"/>
          <p14:tracePt t="136992" x="7389813" y="2784475"/>
          <p14:tracePt t="137004" x="7362825" y="2630488"/>
          <p14:tracePt t="137008" x="7335838" y="2520950"/>
          <p14:tracePt t="137020" x="7316788" y="2428875"/>
          <p14:tracePt t="137023" x="7307263" y="2365375"/>
          <p14:tracePt t="137036" x="7307263" y="2328863"/>
          <p14:tracePt t="137040" x="7307263" y="2292350"/>
          <p14:tracePt t="137052" x="7307263" y="2265363"/>
          <p14:tracePt t="137055" x="7307263" y="2246313"/>
          <p14:tracePt t="137068" x="7307263" y="2236788"/>
          <p14:tracePt t="137072" x="7307263" y="2200275"/>
          <p14:tracePt t="137084" x="7307263" y="2163763"/>
          <p14:tracePt t="137088" x="7307263" y="2136775"/>
          <p14:tracePt t="137100" x="7307263" y="2082800"/>
          <p14:tracePt t="137104" x="7307263" y="2000250"/>
          <p14:tracePt t="137116" x="7307263" y="1927225"/>
          <p14:tracePt t="137119" x="7307263" y="1890713"/>
          <p14:tracePt t="137132" x="7299325" y="1871663"/>
          <p14:tracePt t="137148" x="7299325" y="1881188"/>
          <p14:tracePt t="137152" x="7299325" y="1871663"/>
          <p14:tracePt t="137164" x="7299325" y="1835150"/>
          <p14:tracePt t="137167" x="7299325" y="1789113"/>
          <p14:tracePt t="137181" x="7299325" y="1762125"/>
          <p14:tracePt t="137184" x="7299325" y="1708150"/>
          <p14:tracePt t="137199" x="7299325" y="1679575"/>
          <p14:tracePt t="137201" x="7307263" y="1635125"/>
          <p14:tracePt t="137215" x="7307263" y="1616075"/>
          <p14:tracePt t="137436" x="7316788" y="1643063"/>
          <p14:tracePt t="137440" x="7343775" y="1735138"/>
          <p14:tracePt t="137452" x="7372350" y="1835150"/>
          <p14:tracePt t="137456" x="7380288" y="1944688"/>
          <p14:tracePt t="137468" x="7380288" y="2090738"/>
          <p14:tracePt t="137473" x="7380288" y="2255838"/>
          <p14:tracePt t="137484" x="7399338" y="2419350"/>
          <p14:tracePt t="137488" x="7416800" y="2584450"/>
          <p14:tracePt t="137500" x="7416800" y="2747963"/>
          <p14:tracePt t="137504" x="7426325" y="2876550"/>
          <p14:tracePt t="137516" x="7445375" y="2986088"/>
          <p14:tracePt t="137520" x="7453313" y="3095625"/>
          <p14:tracePt t="137532" x="7472363" y="3178175"/>
          <p14:tracePt t="137535" x="7472363" y="3195638"/>
          <p14:tracePt t="137549" x="7472363" y="3214688"/>
          <p14:tracePt t="137552" x="7472363" y="3224213"/>
          <p14:tracePt t="137692" x="7472363" y="3178175"/>
          <p14:tracePt t="137696" x="7472363" y="3141663"/>
          <p14:tracePt t="137707" x="7481888" y="3068638"/>
          <p14:tracePt t="137712" x="7481888" y="2959100"/>
          <p14:tracePt t="137724" x="7481888" y="2830513"/>
          <p14:tracePt t="137728" x="7481888" y="2684463"/>
          <p14:tracePt t="137739" x="7499350" y="2538413"/>
          <p14:tracePt t="137743" x="7508875" y="2374900"/>
          <p14:tracePt t="137756" x="7526338" y="2228850"/>
          <p14:tracePt t="137760" x="7526338" y="2063750"/>
          <p14:tracePt t="137772" x="7526338" y="1917700"/>
          <p14:tracePt t="137776" x="7535863" y="1789113"/>
          <p14:tracePt t="137788" x="7535863" y="1698625"/>
          <p14:tracePt t="137791" x="7535863" y="1625600"/>
          <p14:tracePt t="137804" x="7535863" y="1579563"/>
          <p14:tracePt t="137808" x="7535863" y="1570038"/>
          <p14:tracePt t="137820" x="7535863" y="1562100"/>
          <p14:tracePt t="137868" x="7535863" y="1570038"/>
          <p14:tracePt t="137872" x="7535863" y="1625600"/>
          <p14:tracePt t="137884" x="7535863" y="1752600"/>
          <p14:tracePt t="137888" x="7535863" y="1917700"/>
          <p14:tracePt t="137900" x="7535863" y="2119313"/>
          <p14:tracePt t="137904" x="7535863" y="2319338"/>
          <p14:tracePt t="137917" x="7535863" y="2501900"/>
          <p14:tracePt t="137919" x="7554913" y="2674938"/>
          <p14:tracePt t="137933" x="7554913" y="2840038"/>
          <p14:tracePt t="137936" x="7554913" y="2986088"/>
          <p14:tracePt t="137948" x="7554913" y="3114675"/>
          <p14:tracePt t="137952" x="7554913" y="3241675"/>
          <p14:tracePt t="137966" x="7572375" y="3387725"/>
          <p14:tracePt t="137968" x="7572375" y="3552825"/>
          <p14:tracePt t="137982" x="7600950" y="3762375"/>
          <p14:tracePt t="137984" x="7618413" y="3927475"/>
          <p14:tracePt t="137998" x="7618413" y="4073525"/>
          <p14:tracePt t="138000" x="7618413" y="4183063"/>
          <p14:tracePt t="138014" x="7627938" y="4273550"/>
          <p14:tracePt t="138017" x="7645400" y="4356100"/>
          <p14:tracePt t="138028" x="7645400" y="4410075"/>
          <p14:tracePt t="138033" x="7645400" y="4419600"/>
          <p14:tracePt t="138252" x="7637463" y="4419600"/>
          <p14:tracePt t="138256" x="7627938" y="4419600"/>
          <p14:tracePt t="138268" x="7591425" y="4402138"/>
          <p14:tracePt t="138272" x="7545388" y="4402138"/>
          <p14:tracePt t="138284" x="7508875" y="4392613"/>
          <p14:tracePt t="138288" x="7445375" y="4383088"/>
          <p14:tracePt t="138300" x="7416800" y="4373563"/>
          <p14:tracePt t="138304" x="7372350" y="4356100"/>
          <p14:tracePt t="138317" x="7270750" y="4292600"/>
          <p14:tracePt t="138320" x="7153275" y="4173538"/>
          <p14:tracePt t="138333" x="7034213" y="4054475"/>
          <p14:tracePt t="138336" x="6888163" y="3889375"/>
          <p14:tracePt t="138349" x="6723063" y="3689350"/>
          <p14:tracePt t="138352" x="6586538" y="3497263"/>
          <p14:tracePt t="138365" x="6494463" y="3360738"/>
          <p14:tracePt t="138368" x="6448425" y="3251200"/>
          <p14:tracePt t="138381" x="6384925" y="3114675"/>
          <p14:tracePt t="138384" x="6348413" y="3013075"/>
          <p14:tracePt t="138397" x="6321425" y="2940050"/>
          <p14:tracePt t="138401" x="6311900" y="2857500"/>
          <p14:tracePt t="138418" x="6294438" y="2803525"/>
          <p14:tracePt t="138420" x="6294438" y="2757488"/>
          <p14:tracePt t="138432" x="6284913" y="2693988"/>
          <p14:tracePt t="138435" x="6275388" y="2611438"/>
          <p14:tracePt t="138448" x="6275388" y="2557463"/>
          <p14:tracePt t="138452" x="6275388" y="2484438"/>
          <p14:tracePt t="138464" x="6248400" y="2382838"/>
          <p14:tracePt t="138467" x="6229350" y="2309813"/>
          <p14:tracePt t="138478" x="6221413" y="2228850"/>
          <p14:tracePt t="138487" x="6192838" y="2155825"/>
          <p14:tracePt t="138494" x="6165850" y="2054225"/>
          <p14:tracePt t="138500" x="6138863" y="1944688"/>
          <p14:tracePt t="138510" x="6092825" y="1808163"/>
          <p14:tracePt t="138519" x="6046788" y="1679575"/>
          <p14:tracePt t="138526" x="5992813" y="1543050"/>
          <p14:tracePt t="138531" x="5929313" y="1416050"/>
          <p14:tracePt t="138542" x="5891213" y="1314450"/>
          <p14:tracePt t="138551" x="5864225" y="1250950"/>
          <p14:tracePt t="138558" x="5854700" y="1233488"/>
          <p14:tracePt t="138564" x="5854700" y="1214438"/>
          <p14:tracePt t="138574" x="5854700" y="1187450"/>
          <p14:tracePt t="138578" x="5818188" y="1141413"/>
          <p14:tracePt t="138590" x="5810250" y="1077913"/>
          <p14:tracePt t="138594" x="5791200" y="1022350"/>
          <p14:tracePt t="138606" x="5764213" y="976313"/>
          <p14:tracePt t="138610" x="5737225" y="931863"/>
          <p14:tracePt t="138622" x="5727700" y="912813"/>
          <p14:tracePt t="138626" x="5718175" y="903288"/>
          <p14:tracePt t="138638" x="5708650" y="903288"/>
          <p14:tracePt t="138642" x="5708650" y="895350"/>
          <p14:tracePt t="138754" x="5708650" y="939800"/>
          <p14:tracePt t="138766" x="5708650" y="968375"/>
          <p14:tracePt t="138770" x="5708650" y="976313"/>
          <p14:tracePt t="138783" x="5708650" y="985838"/>
          <p14:tracePt t="138786" x="5708650" y="995363"/>
          <p14:tracePt t="138798" x="5708650" y="1004888"/>
          <p14:tracePt t="138830" x="5708650" y="1014413"/>
          <p14:tracePt t="138835" x="5708650" y="1050925"/>
          <p14:tracePt t="138847" x="5708650" y="1087438"/>
          <p14:tracePt t="138850" x="5708650" y="1168400"/>
          <p14:tracePt t="138865" x="5708650" y="1277938"/>
          <p14:tracePt t="138867" x="5691188" y="1423988"/>
          <p14:tracePt t="138878" x="5691188" y="1589088"/>
          <p14:tracePt t="138882" x="5691188" y="1771650"/>
          <p14:tracePt t="138899" x="5691188" y="1954213"/>
          <p14:tracePt t="138901" x="5691188" y="2100263"/>
          <p14:tracePt t="138909" x="5672138" y="2228850"/>
          <p14:tracePt t="138915" x="5672138" y="2338388"/>
          <p14:tracePt t="138925" x="5672138" y="2428875"/>
          <p14:tracePt t="138930" x="5672138" y="2501900"/>
          <p14:tracePt t="138943" x="5664200" y="2584450"/>
          <p14:tracePt t="138949" x="5645150" y="2674938"/>
          <p14:tracePt t="138958" x="5645150" y="2784475"/>
          <p14:tracePt t="138963" x="5645150" y="2894013"/>
          <p14:tracePt t="138973" x="5645150" y="3005138"/>
          <p14:tracePt t="138978" x="5645150" y="3095625"/>
          <p14:tracePt t="138990" x="5645150" y="3151188"/>
          <p14:tracePt t="138993" x="5645150" y="3168650"/>
          <p14:tracePt t="139006" x="5645150" y="3187700"/>
          <p14:tracePt t="139009" x="5627688" y="3205163"/>
          <p14:tracePt t="139022" x="5627688" y="3224213"/>
          <p14:tracePt t="139026" x="5627688" y="3232150"/>
          <p14:tracePt t="139103" x="5635625" y="3214688"/>
          <p14:tracePt t="139107" x="5645150" y="3132138"/>
          <p14:tracePt t="139118" x="5664200" y="3022600"/>
          <p14:tracePt t="139122" x="5664200" y="2876550"/>
          <p14:tracePt t="139135" x="5664200" y="2693988"/>
          <p14:tracePt t="139139" x="5654675" y="2511425"/>
          <p14:tracePt t="139150" x="5645150" y="2346325"/>
          <p14:tracePt t="139154" x="5627688" y="2146300"/>
          <p14:tracePt t="139167" x="5608638" y="1963738"/>
          <p14:tracePt t="139171" x="5599113" y="1781175"/>
          <p14:tracePt t="139183" x="5599113" y="1533525"/>
          <p14:tracePt t="139186" x="5581650" y="1296988"/>
          <p14:tracePt t="139199" x="5562600" y="1095375"/>
          <p14:tracePt t="139203" x="5554663" y="912813"/>
          <p14:tracePt t="139215" x="5554663" y="803275"/>
          <p14:tracePt t="139218" x="5554663" y="793750"/>
          <p14:tracePt t="139293" x="5554663" y="812800"/>
          <p14:tracePt t="139297" x="5554663" y="822325"/>
          <p14:tracePt t="139310" x="5554663" y="830263"/>
          <p14:tracePt t="139315" x="5554663" y="849313"/>
          <p14:tracePt t="139326" x="5554663" y="866775"/>
          <p14:tracePt t="139334" x="5554663" y="885825"/>
          <p14:tracePt t="139342" x="5535613" y="903288"/>
          <p14:tracePt t="139348" x="5535613" y="931863"/>
          <p14:tracePt t="139358" x="5535613" y="1004888"/>
          <p14:tracePt t="139366" x="5535613" y="1095375"/>
          <p14:tracePt t="139373" x="5535613" y="1204913"/>
          <p14:tracePt t="139378" x="5535613" y="1350963"/>
          <p14:tracePt t="139389" x="5535613" y="1552575"/>
          <p14:tracePt t="139394" x="5545138" y="1752600"/>
          <p14:tracePt t="139406" x="5562600" y="1935163"/>
          <p14:tracePt t="139410" x="5581650" y="2163763"/>
          <p14:tracePt t="139422" x="5591175" y="2365375"/>
          <p14:tracePt t="139425" x="5591175" y="2520950"/>
          <p14:tracePt t="139438" x="5591175" y="2684463"/>
          <p14:tracePt t="139442" x="5608638" y="2849563"/>
          <p14:tracePt t="139454" x="5627688" y="2995613"/>
          <p14:tracePt t="139457" x="5635625" y="3132138"/>
          <p14:tracePt t="139469" x="5654675" y="3278188"/>
          <p14:tracePt t="139475" x="5664200" y="3406775"/>
          <p14:tracePt t="139486" x="5664200" y="3533775"/>
          <p14:tracePt t="139490" x="5664200" y="3643313"/>
          <p14:tracePt t="139502" x="5664200" y="3752850"/>
          <p14:tracePt t="139506" x="5664200" y="3844925"/>
          <p14:tracePt t="139518" x="5664200" y="3898900"/>
          <p14:tracePt t="139522" x="5664200" y="3917950"/>
          <p14:tracePt t="139618" x="5664200" y="3862388"/>
          <p14:tracePt t="139630" x="5664200" y="3679825"/>
          <p14:tracePt t="139634" x="5664200" y="3479800"/>
          <p14:tracePt t="139646" x="5664200" y="3278188"/>
          <p14:tracePt t="139651" x="5664200" y="3086100"/>
          <p14:tracePt t="139663" x="5664200" y="2886075"/>
          <p14:tracePt t="139666" x="5664200" y="2720975"/>
          <p14:tracePt t="139679" x="5664200" y="2538413"/>
          <p14:tracePt t="139684" x="5664200" y="2392363"/>
          <p14:tracePt t="139694" x="5664200" y="2282825"/>
          <p14:tracePt t="139698" x="5664200" y="2192338"/>
          <p14:tracePt t="139709" x="5664200" y="2173288"/>
          <p14:tracePt t="139715" x="5664200" y="2163763"/>
          <p14:tracePt t="139726" x="5664200" y="2155825"/>
          <p14:tracePt t="139920" x="5672138" y="2173288"/>
          <p14:tracePt t="139923" x="5681663" y="2182813"/>
          <p14:tracePt t="139936" x="5700713" y="2209800"/>
          <p14:tracePt t="139940" x="5737225" y="2255838"/>
          <p14:tracePt t="139952" x="5800725" y="2309813"/>
          <p14:tracePt t="139956" x="5864225" y="2365375"/>
          <p14:tracePt t="139968" x="5937250" y="2411413"/>
          <p14:tracePt t="139972" x="6002338" y="2455863"/>
          <p14:tracePt t="139984" x="6046788" y="2484438"/>
          <p14:tracePt t="139988" x="6184900" y="2565400"/>
          <p14:tracePt t="140000" x="6384925" y="2703513"/>
          <p14:tracePt t="140004" x="6759575" y="2959100"/>
          <p14:tracePt t="140017" x="7197725" y="3224213"/>
          <p14:tracePt t="140020" x="7645400" y="3497263"/>
          <p14:tracePt t="140032" x="8010525" y="3725863"/>
          <p14:tracePt t="140036" x="8304213" y="3889375"/>
          <p14:tracePt t="140049" x="8458200" y="3981450"/>
          <p14:tracePt t="140052" x="8477250" y="3990975"/>
          <p14:tracePt t="140065" x="8486775" y="3990975"/>
          <p14:tracePt t="145308" x="8504238" y="4000500"/>
          <p14:tracePt t="145312" x="8513763" y="4000500"/>
          <p14:tracePt t="145324" x="8567738" y="4037013"/>
          <p14:tracePt t="145329" x="8613775" y="4073525"/>
          <p14:tracePt t="145340" x="8642350" y="4164013"/>
          <p14:tracePt t="145347" x="8642350" y="4256088"/>
          <p14:tracePt t="145356" x="8604250" y="4373563"/>
          <p14:tracePt t="145360" x="8523288" y="4511675"/>
          <p14:tracePt t="145372" x="8394700" y="4629150"/>
          <p14:tracePt t="145376" x="8258175" y="4748213"/>
          <p14:tracePt t="145387" x="8085138" y="4848225"/>
          <p14:tracePt t="145392" x="7893050" y="4913313"/>
          <p14:tracePt t="145403" x="7773988" y="4986338"/>
          <p14:tracePt t="145407" x="7637463" y="5059363"/>
          <p14:tracePt t="145420" x="7489825" y="5122863"/>
          <p14:tracePt t="145840" x="6750050" y="6592888"/>
          <p14:tracePt t="145868" x="6769100" y="6592888"/>
          <p14:tracePt t="145872" x="6778625" y="6592888"/>
          <p14:tracePt t="145887" x="6796088" y="6592888"/>
          <p14:tracePt t="145888" x="6815138" y="6575425"/>
          <p14:tracePt t="145900" x="6815138" y="6565900"/>
          <p14:tracePt t="145948" x="6815138" y="6592888"/>
          <p14:tracePt t="145953" x="6815138" y="6619875"/>
          <p14:tracePt t="145964" x="6805613" y="6656388"/>
          <p14:tracePt t="145968" x="6769100" y="6738938"/>
          <p14:tracePt t="145980" x="6696075" y="6838950"/>
          <p14:tracePt t="146662" x="0" y="0"/>
        </p14:tracePtLst>
        <p14:tracePtLst>
          <p14:tracePt t="161177" x="3206750" y="6311900"/>
          <p14:tracePt t="161494" x="1625600" y="6811963"/>
          <p14:tracePt t="161497" x="1598613" y="6757988"/>
          <p14:tracePt t="161508" x="1571625" y="6711950"/>
          <p14:tracePt t="161514" x="1552575" y="6692900"/>
          <p14:tracePt t="161524" x="1543050" y="6675438"/>
          <p14:tracePt t="161528" x="1543050" y="6665913"/>
          <p14:tracePt t="161540" x="1543050" y="6656388"/>
          <p14:tracePt t="161547" x="1516063" y="6629400"/>
          <p14:tracePt t="161556" x="1506538" y="6629400"/>
          <p14:tracePt t="161561" x="1479550" y="6602413"/>
          <p14:tracePt t="161572" x="1433513" y="6583363"/>
          <p14:tracePt t="161578" x="1389063" y="6556375"/>
          <p14:tracePt t="161588" x="1379538" y="6556375"/>
          <p14:tracePt t="161593" x="1343025" y="6546850"/>
          <p14:tracePt t="161604" x="1343025" y="6538913"/>
          <p14:tracePt t="161607" x="1316038" y="6510338"/>
          <p14:tracePt t="161620" x="1306513" y="6465888"/>
          <p14:tracePt t="161623" x="1287463" y="6419850"/>
          <p14:tracePt t="161636" x="1279525" y="6392863"/>
          <p14:tracePt t="161640" x="1250950" y="6319838"/>
          <p14:tracePt t="161652" x="1206500" y="6218238"/>
          <p14:tracePt t="161656" x="1169988" y="6118225"/>
          <p14:tracePt t="161668" x="1123950" y="6027738"/>
          <p14:tracePt t="161671" x="1104900" y="6008688"/>
          <p14:tracePt t="161683" x="1096963" y="5991225"/>
          <p14:tracePt t="161687" x="1087438" y="5981700"/>
          <p14:tracePt t="161958" x="1096963" y="5981700"/>
          <p14:tracePt t="161962" x="1133475" y="5991225"/>
          <p14:tracePt t="161974" x="1187450" y="5991225"/>
          <p14:tracePt t="161978" x="1214438" y="5999163"/>
          <p14:tracePt t="161990" x="1287463" y="6008688"/>
          <p14:tracePt t="161994" x="1389063" y="6018213"/>
          <p14:tracePt t="162006" x="1535113" y="6035675"/>
          <p14:tracePt t="162011" x="1717675" y="6035675"/>
          <p14:tracePt t="162022" x="1890713" y="6035675"/>
          <p14:tracePt t="162029" x="2092325" y="6035675"/>
          <p14:tracePt t="162037" x="2255838" y="6054725"/>
          <p14:tracePt t="162044" x="2420938" y="6064250"/>
          <p14:tracePt t="162054" x="2547938" y="6081713"/>
          <p14:tracePt t="162058" x="2667000" y="6091238"/>
          <p14:tracePt t="162069" x="2759075" y="6118225"/>
          <p14:tracePt t="162073" x="2859088" y="6137275"/>
          <p14:tracePt t="162086" x="2932113" y="6145213"/>
          <p14:tracePt t="162089" x="3005138" y="6145213"/>
          <p14:tracePt t="162102" x="3014663" y="6145213"/>
          <p14:tracePt t="162198" x="3014663" y="6127750"/>
          <p14:tracePt t="162282" x="2987675" y="6127750"/>
          <p14:tracePt t="162296" x="2941638" y="6137275"/>
          <p14:tracePt t="162298" x="2905125" y="6145213"/>
          <p14:tracePt t="162310" x="2878138" y="6145213"/>
          <p14:tracePt t="162314" x="2832100" y="6154738"/>
          <p14:tracePt t="162327" x="2786063" y="6154738"/>
          <p14:tracePt t="162330" x="2749550" y="6164263"/>
          <p14:tracePt t="162346" x="2732088" y="6164263"/>
          <p14:tracePt t="162348" x="2722563" y="6164263"/>
          <p14:tracePt t="162358" x="2713038" y="6164263"/>
          <p14:tracePt t="162362" x="2676525" y="6164263"/>
          <p14:tracePt t="162374" x="2613025" y="6145213"/>
          <p14:tracePt t="162378" x="2540000" y="6118225"/>
          <p14:tracePt t="162390" x="2493963" y="6091238"/>
          <p14:tracePt t="162395" x="2484438" y="6091238"/>
          <p14:tracePt t="162442" x="2503488" y="6100763"/>
          <p14:tracePt t="162454" x="2520950" y="6108700"/>
          <p14:tracePt t="162458" x="2540000" y="6118225"/>
          <p14:tracePt t="162470" x="2557463" y="6127750"/>
          <p14:tracePt t="162474" x="2576513" y="6137275"/>
          <p14:tracePt t="162486" x="2576513" y="6145213"/>
          <p14:tracePt t="162518" x="2584450" y="6145213"/>
          <p14:tracePt t="162522" x="2603500" y="6145213"/>
          <p14:tracePt t="162534" x="2640013" y="6145213"/>
          <p14:tracePt t="162538" x="2667000" y="6154738"/>
          <p14:tracePt t="162550" x="2713038" y="6154738"/>
          <p14:tracePt t="162554" x="2749550" y="6154738"/>
          <p14:tracePt t="162566" x="2805113" y="6154738"/>
          <p14:tracePt t="162570" x="2895600" y="6154738"/>
          <p14:tracePt t="162582" x="2995613" y="6154738"/>
          <p14:tracePt t="162586" x="3087688" y="6137275"/>
          <p14:tracePt t="162598" x="3197225" y="6127750"/>
          <p14:tracePt t="162601" x="3297238" y="6108700"/>
          <p14:tracePt t="162614" x="3389313" y="6100763"/>
          <p14:tracePt t="162618" x="3479800" y="6081713"/>
          <p14:tracePt t="162630" x="3581400" y="6072188"/>
          <p14:tracePt t="162634" x="3671888" y="6054725"/>
          <p14:tracePt t="162648" x="3763963" y="6027738"/>
          <p14:tracePt t="162650" x="3846513" y="5999163"/>
          <p14:tracePt t="162663" x="3927475" y="5981700"/>
          <p14:tracePt t="162666" x="3992563" y="5954713"/>
          <p14:tracePt t="162684" x="4010025" y="5954713"/>
          <p14:tracePt t="162697" x="4019550" y="5954713"/>
          <p14:tracePt t="166992" x="4056063" y="5972175"/>
          <p14:tracePt t="166996" x="4065588" y="5981700"/>
          <p14:tracePt t="167009" x="4119563" y="6054725"/>
          <p14:tracePt t="167014" x="4192588" y="6145213"/>
          <p14:tracePt t="167024" x="4229100" y="6210300"/>
          <p14:tracePt t="167030" x="4256088" y="6254750"/>
          <p14:tracePt t="167040" x="4302125" y="6319838"/>
          <p14:tracePt t="167046" x="4330700" y="6337300"/>
          <p14:tracePt t="167056" x="4375150" y="6383338"/>
          <p14:tracePt t="167061" x="4440238" y="6437313"/>
          <p14:tracePt t="167072" x="4503738" y="6473825"/>
          <p14:tracePt t="167078" x="4549775" y="6519863"/>
          <p14:tracePt t="167088" x="4549775" y="6529388"/>
          <p14:tracePt t="167153" x="4549775" y="6538913"/>
          <p14:tracePt t="167168" x="4549775" y="6556375"/>
          <p14:tracePt t="167172" x="4549775" y="6565900"/>
          <p14:tracePt t="167184" x="4567238" y="6583363"/>
          <p14:tracePt t="167188" x="4576763" y="6592888"/>
          <p14:tracePt t="167200" x="4594225" y="6619875"/>
          <p14:tracePt t="167204" x="4613275" y="6638925"/>
          <p14:tracePt t="167216" x="4649788" y="6684963"/>
          <p14:tracePt t="167220" x="4659313" y="6711950"/>
          <p14:tracePt t="167232" x="4667250" y="6721475"/>
          <p14:tracePt t="167236" x="4686300" y="6757988"/>
          <p14:tracePt t="167248" x="4713288" y="6784975"/>
          <p14:tracePt t="167252" x="4768850" y="6838950"/>
          <p14:tracePt t="167890" x="0" y="0"/>
        </p14:tracePtLst>
        <p14:tracePtLst>
          <p14:tracePt t="170351" x="3371850" y="6318250"/>
          <p14:tracePt t="170401" x="4183063" y="6392863"/>
          <p14:tracePt t="170414" x="4759325" y="6127750"/>
          <p14:tracePt t="170416" x="5233988" y="5881688"/>
          <p14:tracePt t="170428" x="5635625" y="5643563"/>
          <p14:tracePt t="170432" x="5973763" y="5368925"/>
          <p14:tracePt t="170446" x="6321425" y="5122863"/>
          <p14:tracePt t="170450" x="6623050" y="4876800"/>
          <p14:tracePt t="170462" x="6869113" y="4657725"/>
          <p14:tracePt t="170466" x="7107238" y="4456113"/>
          <p14:tracePt t="170478" x="7262813" y="4292600"/>
          <p14:tracePt t="170482" x="7380288" y="4173538"/>
          <p14:tracePt t="170494" x="7453313" y="4054475"/>
          <p14:tracePt t="170498" x="7508875" y="3971925"/>
          <p14:tracePt t="170512" x="7535863" y="3908425"/>
          <p14:tracePt t="170525" x="7535863" y="3898900"/>
          <p14:tracePt t="170529" x="7535863" y="3889375"/>
          <p14:tracePt t="170559" x="7526338" y="3889375"/>
          <p14:tracePt t="170562" x="7508875" y="3889375"/>
          <p14:tracePt t="170574" x="7499350" y="3889375"/>
          <p14:tracePt t="170580" x="7489825" y="3889375"/>
          <p14:tracePt t="170622" x="7453313" y="3889375"/>
          <p14:tracePt t="170627" x="7389813" y="3927475"/>
          <p14:tracePt t="170638" x="7343775" y="3954463"/>
          <p14:tracePt t="170642" x="7270750" y="3990975"/>
          <p14:tracePt t="170654" x="7153275" y="4054475"/>
          <p14:tracePt t="170662" x="6961188" y="4117975"/>
          <p14:tracePt t="170670" x="6769100" y="4183063"/>
          <p14:tracePt t="170677" x="6550025" y="4227513"/>
          <p14:tracePt t="170686" x="6338888" y="4264025"/>
          <p14:tracePt t="170690" x="6156325" y="4273550"/>
          <p14:tracePt t="170702" x="6010275" y="4273550"/>
          <p14:tracePt t="170706" x="5864225" y="4273550"/>
          <p14:tracePt t="170718" x="5754688" y="4273550"/>
          <p14:tracePt t="170722" x="5672138" y="4246563"/>
          <p14:tracePt t="170733" x="5608638" y="4191000"/>
          <p14:tracePt t="170738" x="5581650" y="4127500"/>
          <p14:tracePt t="170749" x="5572125" y="4073525"/>
          <p14:tracePt t="170754" x="5572125" y="4008438"/>
          <p14:tracePt t="170765" x="5599113" y="3963988"/>
          <p14:tracePt t="170770" x="5618163" y="3935413"/>
          <p14:tracePt t="170782" x="5627688" y="3917950"/>
          <p14:tracePt t="170786" x="5654675" y="3908425"/>
          <p14:tracePt t="170798" x="5672138" y="3908425"/>
          <p14:tracePt t="170802" x="5681663" y="3908425"/>
          <p14:tracePt t="170830" x="5664200" y="3908425"/>
          <p14:tracePt t="170833" x="5635625" y="3935413"/>
          <p14:tracePt t="170846" x="5572125" y="3963988"/>
          <p14:tracePt t="170850" x="5545138" y="3981450"/>
          <p14:tracePt t="170863" x="5499100" y="4017963"/>
          <p14:tracePt t="170866" x="5453063" y="4017963"/>
          <p14:tracePt t="170878" x="5445125" y="4027488"/>
          <p14:tracePt t="170897" x="5435600" y="4027488"/>
          <p14:tracePt t="170945" x="5453063" y="4027488"/>
          <p14:tracePt t="170947" x="5481638" y="4027488"/>
          <p14:tracePt t="170958" x="5562600" y="4008438"/>
          <p14:tracePt t="170962" x="5718175" y="3981450"/>
          <p14:tracePt t="170975" x="5900738" y="3954463"/>
          <p14:tracePt t="170978" x="6129338" y="3917950"/>
          <p14:tracePt t="170990" x="6448425" y="3881438"/>
          <p14:tracePt t="170995" x="6750050" y="3862388"/>
          <p14:tracePt t="171006" x="7051675" y="3862388"/>
          <p14:tracePt t="171011" x="7426325" y="3862388"/>
          <p14:tracePt t="171022" x="7727950" y="3862388"/>
          <p14:tracePt t="171029" x="8002588" y="3871913"/>
          <p14:tracePt t="171038" x="8248650" y="3908425"/>
          <p14:tracePt t="171043" x="8431213" y="3935413"/>
          <p14:tracePt t="171054" x="8577263" y="3954463"/>
          <p14:tracePt t="171059" x="8723313" y="3981450"/>
          <p14:tracePt t="171069" x="8832850" y="3990975"/>
          <p14:tracePt t="171076" x="8915400" y="3990975"/>
          <p14:tracePt t="171086" x="8988425" y="3990975"/>
          <p14:tracePt t="171090" x="9043988" y="3990975"/>
          <p14:tracePt t="171102" x="9080500" y="3990975"/>
          <p14:tracePt t="171106" x="9088438" y="3990975"/>
          <p14:tracePt t="171182" x="9051925" y="3990975"/>
          <p14:tracePt t="171185" x="8970963" y="3990975"/>
          <p14:tracePt t="171198" x="8842375" y="3990975"/>
          <p14:tracePt t="171202" x="8696325" y="4008438"/>
          <p14:tracePt t="171214" x="8531225" y="4027488"/>
          <p14:tracePt t="171218" x="8348663" y="4037013"/>
          <p14:tracePt t="171230" x="8166100" y="4037013"/>
          <p14:tracePt t="171233" x="8020050" y="4037013"/>
          <p14:tracePt t="171246" x="7910513" y="4037013"/>
          <p14:tracePt t="171249" x="7837488" y="4037013"/>
          <p14:tracePt t="171262" x="7820025" y="4037013"/>
          <p14:tracePt t="171266" x="7810500" y="4037013"/>
          <p14:tracePt t="171329" x="7827963" y="4037013"/>
          <p14:tracePt t="171343" x="7856538" y="4037013"/>
          <p14:tracePt t="171346" x="7893050" y="4027488"/>
          <p14:tracePt t="171358" x="7929563" y="4027488"/>
          <p14:tracePt t="171364" x="7956550" y="4027488"/>
          <p14:tracePt t="171376" x="7993063" y="4017963"/>
          <p14:tracePt t="171378" x="8047038" y="4008438"/>
          <p14:tracePt t="171390" x="8102600" y="4008438"/>
          <p14:tracePt t="171395" x="8175625" y="3990975"/>
          <p14:tracePt t="171406" x="8248650" y="3990975"/>
          <p14:tracePt t="171411" x="8312150" y="3990975"/>
          <p14:tracePt t="171422" x="8348663" y="3990975"/>
          <p14:tracePt t="171427" x="8358188" y="3990975"/>
          <p14:tracePt t="172312" x="8348663" y="3990975"/>
          <p14:tracePt t="172328" x="8304213" y="3990975"/>
          <p14:tracePt t="172332" x="8304213" y="4000500"/>
          <p14:tracePt t="172344" x="8304213" y="4017963"/>
          <p14:tracePt t="172348" x="8304213" y="4027488"/>
          <p14:tracePt t="172362" x="8294688" y="4064000"/>
          <p14:tracePt t="172364" x="8267700" y="4110038"/>
          <p14:tracePt t="172378" x="8258175" y="4137025"/>
          <p14:tracePt t="172380" x="8221663" y="4146550"/>
          <p14:tracePt t="172393" x="8212138" y="4146550"/>
          <p14:tracePt t="173706" x="8194675" y="4146550"/>
          <p14:tracePt t="173709" x="8185150" y="4146550"/>
          <p14:tracePt t="173722" x="8158163" y="4146550"/>
          <p14:tracePt t="173728" x="8148638" y="4146550"/>
          <p14:tracePt t="173802" x="8139113" y="4137025"/>
          <p14:tracePt t="173806" x="8129588" y="4127500"/>
          <p14:tracePt t="173818" x="8093075" y="4090988"/>
          <p14:tracePt t="173822" x="8085138" y="4073525"/>
          <p14:tracePt t="173833" x="8075613" y="4054475"/>
          <p14:tracePt t="173838" x="8075613" y="4027488"/>
          <p14:tracePt t="173849" x="8066088" y="3990975"/>
          <p14:tracePt t="173854" x="8066088" y="3963988"/>
          <p14:tracePt t="173866" x="8066088" y="3944938"/>
          <p14:tracePt t="173882" x="8066088" y="3935413"/>
          <p14:tracePt t="173886" x="8066088" y="3927475"/>
          <p14:tracePt t="173898" x="8066088" y="3917950"/>
          <p14:tracePt t="173901" x="8066088" y="3908425"/>
          <p14:tracePt t="173914" x="8047038" y="3898900"/>
          <p14:tracePt t="173918" x="8047038" y="3889375"/>
          <p14:tracePt t="173962" x="8047038" y="3881438"/>
          <p14:tracePt t="173966" x="8039100" y="3871913"/>
          <p14:tracePt t="173978" x="8039100" y="3862388"/>
          <p14:tracePt t="173994" x="8039100" y="3852863"/>
          <p14:tracePt t="174186" x="8029575" y="3852863"/>
          <p14:tracePt t="174190" x="8010525" y="3852863"/>
          <p14:tracePt t="174202" x="7983538" y="3852863"/>
          <p14:tracePt t="174206" x="7966075" y="3852863"/>
          <p14:tracePt t="174220" x="7947025" y="3852863"/>
          <p14:tracePt t="174226" x="7937500" y="3852863"/>
          <p14:tracePt t="174236" x="7929563" y="3852863"/>
          <p14:tracePt t="174997" x="7947025" y="3852863"/>
          <p14:tracePt t="175000" x="7956550" y="3852863"/>
          <p14:tracePt t="175012" x="8002588" y="3835400"/>
          <p14:tracePt t="175016" x="8047038" y="3825875"/>
          <p14:tracePt t="175028" x="8112125" y="3798888"/>
          <p14:tracePt t="175031" x="8148638" y="3789363"/>
          <p14:tracePt t="175045" x="8185150" y="3779838"/>
          <p14:tracePt t="175048" x="8212138" y="3779838"/>
          <p14:tracePt t="175062" x="8231188" y="3771900"/>
          <p14:tracePt t="175064" x="8239125" y="3771900"/>
          <p14:tracePt t="175079" x="8248650" y="3762375"/>
          <p14:tracePt t="175080" x="8258175" y="3762375"/>
          <p14:tracePt t="175208" x="8202613" y="3762375"/>
          <p14:tracePt t="175222" x="8158163" y="3762375"/>
          <p14:tracePt t="175227" x="8102600" y="3762375"/>
          <p14:tracePt t="175236" x="8075613" y="3762375"/>
          <p14:tracePt t="175240" x="8020050" y="3762375"/>
          <p14:tracePt t="175252" x="7966075" y="3762375"/>
          <p14:tracePt t="175256" x="7929563" y="3762375"/>
          <p14:tracePt t="175267" x="7893050" y="3762375"/>
          <p14:tracePt t="175272" x="7883525" y="3762375"/>
          <p14:tracePt t="175284" x="7864475" y="3762375"/>
          <p14:tracePt t="175287" x="7856538" y="3762375"/>
          <p14:tracePt t="175396" x="7864475" y="3762375"/>
          <p14:tracePt t="175400" x="7874000" y="3762375"/>
          <p14:tracePt t="175413" x="7893050" y="3762375"/>
          <p14:tracePt t="175416" x="7900988" y="3762375"/>
          <p14:tracePt t="175428" x="7910513" y="3762375"/>
          <p14:tracePt t="176238" x="7937500" y="3762375"/>
          <p14:tracePt t="176242" x="7947025" y="3762375"/>
          <p14:tracePt t="176254" x="7983538" y="3762375"/>
          <p14:tracePt t="176258" x="7993063" y="3762375"/>
          <p14:tracePt t="176270" x="8020050" y="3762375"/>
          <p14:tracePt t="176276" x="8121650" y="3762375"/>
          <p14:tracePt t="176286" x="8294688" y="3762375"/>
          <p14:tracePt t="176290" x="8523288" y="3762375"/>
          <p14:tracePt t="176302" x="8742363" y="3762375"/>
          <p14:tracePt t="176306" x="8970963" y="3762375"/>
          <p14:tracePt t="176317" x="9117013" y="3779838"/>
          <p14:tracePt t="176904" x="9080500" y="3698875"/>
          <p14:tracePt t="176908" x="9034463" y="3698875"/>
          <p14:tracePt t="176920" x="8988425" y="3698875"/>
          <p14:tracePt t="176925" x="8924925" y="3698875"/>
          <p14:tracePt t="176936" x="8869363" y="3698875"/>
          <p14:tracePt t="176941" x="8832850" y="3698875"/>
          <p14:tracePt t="176952" x="8788400" y="3698875"/>
          <p14:tracePt t="176956" x="8778875" y="3698875"/>
          <p14:tracePt t="177775" x="8759825" y="3752850"/>
          <p14:tracePt t="177780" x="8751888" y="3808413"/>
          <p14:tracePt t="177793" x="8705850" y="3927475"/>
          <p14:tracePt t="177797" x="8650288" y="4027488"/>
          <p14:tracePt t="177808" x="8577263" y="4127500"/>
          <p14:tracePt t="177814" x="8494713" y="4210050"/>
          <p14:tracePt t="177824" x="8421688" y="4292600"/>
          <p14:tracePt t="177828" x="8321675" y="4410075"/>
          <p14:tracePt t="177844" x="8075613" y="4665663"/>
          <p14:tracePt t="177856" x="7947025" y="4830763"/>
          <p14:tracePt t="177860" x="7810500" y="5022850"/>
          <p14:tracePt t="177904" x="6669088" y="5597525"/>
          <p14:tracePt t="177908" x="6394450" y="5689600"/>
          <p14:tracePt t="177920" x="6075363" y="5753100"/>
          <p14:tracePt t="177928" x="5854700" y="5799138"/>
          <p14:tracePt t="177936" x="5672138" y="5835650"/>
          <p14:tracePt t="177944" x="5535613" y="5862638"/>
          <p14:tracePt t="177952" x="5445125" y="5872163"/>
          <p14:tracePt t="177956" x="5370513" y="5889625"/>
          <p14:tracePt t="177967" x="5316538" y="5889625"/>
          <p14:tracePt t="177972" x="5307013" y="5889625"/>
          <p14:tracePt t="177999" x="5289550" y="5889625"/>
          <p14:tracePt t="178004" x="5280025" y="5889625"/>
          <p14:tracePt t="178016" x="5270500" y="5889625"/>
          <p14:tracePt t="178019" x="5243513" y="5899150"/>
          <p14:tracePt t="178032" x="5233988" y="5908675"/>
          <p14:tracePt t="178064" x="5233988" y="5918200"/>
          <p14:tracePt t="178096" x="5233988" y="5935663"/>
          <p14:tracePt t="178100" x="5233988" y="5962650"/>
          <p14:tracePt t="178112" x="5233988" y="6008688"/>
          <p14:tracePt t="178116" x="5253038" y="6091238"/>
          <p14:tracePt t="178128" x="5316538" y="6227763"/>
          <p14:tracePt t="178132" x="5389563" y="6364288"/>
          <p14:tracePt t="178144" x="5481638" y="6502400"/>
          <p14:tracePt t="178147" x="5572125" y="6629400"/>
          <p14:tracePt t="178160" x="5654675" y="6738938"/>
          <p14:tracePt t="178163" x="5727700" y="6821488"/>
          <p14:tracePt t="178754" x="0" y="0"/>
        </p14:tracePtLst>
        <p14:tracePtLst>
          <p14:tracePt t="189356" x="3346450" y="6267450"/>
          <p14:tracePt t="189390" x="2768600" y="6510338"/>
          <p14:tracePt t="189400" x="2703513" y="6319838"/>
          <p14:tracePt t="189404" x="2640013" y="6154738"/>
          <p14:tracePt t="189416" x="2547938" y="5981700"/>
          <p14:tracePt t="189420" x="2466975" y="5826125"/>
          <p14:tracePt t="189432" x="2393950" y="5670550"/>
          <p14:tracePt t="189435" x="2347913" y="5561013"/>
          <p14:tracePt t="189447" x="2320925" y="5461000"/>
          <p14:tracePt t="189451" x="2292350" y="5378450"/>
          <p14:tracePt t="189464" x="2284413" y="5324475"/>
          <p14:tracePt t="189467" x="2284413" y="5251450"/>
          <p14:tracePt t="189480" x="2284413" y="5186363"/>
          <p14:tracePt t="189484" x="2311400" y="5113338"/>
          <p14:tracePt t="189496" x="2328863" y="5013325"/>
          <p14:tracePt t="189499" x="2328863" y="4903788"/>
          <p14:tracePt t="189512" x="2328863" y="4811713"/>
          <p14:tracePt t="189516" x="2328863" y="4738688"/>
          <p14:tracePt t="189528" x="2320925" y="4684713"/>
          <p14:tracePt t="189532" x="2301875" y="4621213"/>
          <p14:tracePt t="189544" x="2301875" y="4611688"/>
          <p14:tracePt t="189768" x="2292350" y="4611688"/>
          <p14:tracePt t="189848" x="2292350" y="4602163"/>
          <p14:tracePt t="189851" x="2301875" y="4592638"/>
          <p14:tracePt t="189864" x="2301875" y="4584700"/>
          <p14:tracePt t="189959" x="2311400" y="4584700"/>
          <p14:tracePt t="189976" x="2311400" y="4575175"/>
          <p14:tracePt t="189981" x="2328863" y="4575175"/>
          <p14:tracePt t="189992" x="2347913" y="4575175"/>
          <p14:tracePt t="189996" x="2374900" y="4575175"/>
          <p14:tracePt t="190008" x="2420938" y="4575175"/>
          <p14:tracePt t="190013" x="2457450" y="4565650"/>
          <p14:tracePt t="190025" x="2503488" y="4556125"/>
          <p14:tracePt t="190030" x="2547938" y="4556125"/>
          <p14:tracePt t="190044" x="2630488" y="4556125"/>
          <p14:tracePt t="190057" x="2649538" y="4548188"/>
          <p14:tracePt t="190060" x="2676525" y="4548188"/>
          <p14:tracePt t="190075" x="2703513" y="4548188"/>
          <p14:tracePt t="190076" x="2722563" y="4548188"/>
          <p14:tracePt t="190090" x="2749550" y="4548188"/>
          <p14:tracePt t="190095" x="2776538" y="4548188"/>
          <p14:tracePt t="190104" x="2795588" y="4548188"/>
          <p14:tracePt t="190109" x="2813050" y="4548188"/>
          <p14:tracePt t="190120" x="2832100" y="4548188"/>
          <p14:tracePt t="190126" x="2841625" y="4548188"/>
          <p14:tracePt t="190136" x="2849563" y="4548188"/>
          <p14:tracePt t="190186" x="2859088" y="4548188"/>
          <p14:tracePt t="190882" x="2868613" y="4548188"/>
          <p14:tracePt t="190898" x="2878138" y="4548188"/>
          <p14:tracePt t="190902" x="2886075" y="4548188"/>
          <p14:tracePt t="190914" x="2895600" y="4556125"/>
          <p14:tracePt t="190917" x="2895600" y="4565650"/>
          <p14:tracePt t="190934" x="2895600" y="4584700"/>
          <p14:tracePt t="190946" x="2895600" y="4592638"/>
          <p14:tracePt t="190949" x="2895600" y="4611688"/>
          <p14:tracePt t="190962" x="2905125" y="4611688"/>
          <p14:tracePt t="190966" x="2922588" y="4629150"/>
          <p14:tracePt t="190978" x="2922588" y="4638675"/>
          <p14:tracePt t="190982" x="2922588" y="4648200"/>
          <p14:tracePt t="190998" x="2941638" y="4665663"/>
          <p14:tracePt t="191010" x="2959100" y="4702175"/>
          <p14:tracePt t="191014" x="2968625" y="4730750"/>
          <p14:tracePt t="191028" x="2978150" y="4775200"/>
          <p14:tracePt t="191030" x="2987675" y="4811713"/>
          <p14:tracePt t="191043" x="3005138" y="4848225"/>
          <p14:tracePt t="191046" x="3041650" y="4894263"/>
          <p14:tracePt t="191062" x="3041650" y="4903788"/>
          <p14:tracePt t="191075" x="3041650" y="4913313"/>
          <p14:tracePt t="191138" x="3041650" y="4922838"/>
          <p14:tracePt t="191145" x="3060700" y="4940300"/>
          <p14:tracePt t="191159" x="3068638" y="4949825"/>
          <p14:tracePt t="191170" x="3087688" y="4959350"/>
          <p14:tracePt t="191176" x="3105150" y="4976813"/>
          <p14:tracePt t="191186" x="3105150" y="4995863"/>
          <p14:tracePt t="191191" x="3124200" y="5003800"/>
          <p14:tracePt t="191202" x="3141663" y="5022850"/>
          <p14:tracePt t="191207" x="3151188" y="5032375"/>
          <p14:tracePt t="191218" x="3151188" y="5040313"/>
          <p14:tracePt t="191227" x="3170238" y="5068888"/>
          <p14:tracePt t="191234" x="3178175" y="5068888"/>
          <p14:tracePt t="191238" x="3178175" y="5076825"/>
          <p14:tracePt t="191249" x="3197225" y="5105400"/>
          <p14:tracePt t="191254" x="3197225" y="5113338"/>
          <p14:tracePt t="191266" x="3197225" y="5122863"/>
          <p14:tracePt t="191270" x="3214688" y="5141913"/>
          <p14:tracePt t="191282" x="3224213" y="5168900"/>
          <p14:tracePt t="191286" x="3233738" y="5186363"/>
          <p14:tracePt t="191298" x="3252788" y="5222875"/>
          <p14:tracePt t="191303" x="3260725" y="5287963"/>
          <p14:tracePt t="191314" x="3279775" y="5387975"/>
          <p14:tracePt t="191317" x="3325813" y="5514975"/>
          <p14:tracePt t="191329" x="3352800" y="5680075"/>
          <p14:tracePt t="191334" x="3398838" y="5853113"/>
          <p14:tracePt t="191346" x="3462338" y="6035675"/>
          <p14:tracePt t="191350" x="3508375" y="6227763"/>
          <p14:tracePt t="191362" x="3535363" y="6392863"/>
          <p14:tracePt t="191366" x="3562350" y="6519863"/>
          <p14:tracePt t="191378" x="3581400" y="6665913"/>
          <p14:tracePt t="191382" x="3581400" y="6775450"/>
          <p14:tracePt t="192260" x="0" y="0"/>
        </p14:tracePtLst>
        <p14:tracePtLst>
          <p14:tracePt t="212173" x="3251200" y="6089650"/>
          <p14:tracePt t="212234" x="4768850" y="6721475"/>
          <p14:tracePt t="212238" x="5353050" y="6565900"/>
          <p14:tracePt t="212250" x="5983288" y="6410325"/>
          <p14:tracePt t="212255" x="6550025" y="6210300"/>
          <p14:tracePt t="212303" x="8678863" y="5105400"/>
          <p14:tracePt t="212314" x="8796338" y="5013325"/>
          <p14:tracePt t="212318" x="8878888" y="4949825"/>
          <p14:tracePt t="212329" x="8915400" y="4884738"/>
          <p14:tracePt t="212333" x="8915400" y="4867275"/>
          <p14:tracePt t="212346" x="8915400" y="4857750"/>
          <p14:tracePt t="212349" x="8915400" y="4848225"/>
          <p14:tracePt t="212394" x="8905875" y="4848225"/>
          <p14:tracePt t="212398" x="8861425" y="4848225"/>
          <p14:tracePt t="212410" x="8832850" y="4848225"/>
          <p14:tracePt t="212414" x="8778875" y="4848225"/>
          <p14:tracePt t="212426" x="8686800" y="4848225"/>
          <p14:tracePt t="212430" x="8613775" y="4848225"/>
          <p14:tracePt t="212442" x="8550275" y="4848225"/>
          <p14:tracePt t="212446" x="8494713" y="4848225"/>
          <p14:tracePt t="212458" x="8458200" y="4848225"/>
          <p14:tracePt t="212462" x="8413750" y="4830763"/>
          <p14:tracePt t="212474" x="8377238" y="4794250"/>
          <p14:tracePt t="212477" x="8358188" y="4775200"/>
          <p14:tracePt t="212490" x="8348663" y="4757738"/>
          <p14:tracePt t="212493" x="8331200" y="4748213"/>
          <p14:tracePt t="212523" x="8321675" y="4748213"/>
          <p14:tracePt t="212540" x="8312150" y="4738688"/>
          <p14:tracePt t="212544" x="8275638" y="4721225"/>
          <p14:tracePt t="212557" x="8248650" y="4711700"/>
          <p14:tracePt t="212559" x="8194675" y="4702175"/>
          <p14:tracePt t="212571" x="8093075" y="4675188"/>
          <p14:tracePt t="212574" x="8002588" y="4648200"/>
          <p14:tracePt t="212587" x="7900988" y="4602163"/>
          <p14:tracePt t="212591" x="7800975" y="4565650"/>
          <p14:tracePt t="212604" x="7727950" y="4538663"/>
          <p14:tracePt t="212607" x="7700963" y="4529138"/>
          <p14:tracePt t="212618" x="7673975" y="4502150"/>
          <p14:tracePt t="212624" x="7664450" y="4502150"/>
          <p14:tracePt t="212633" x="7654925" y="4483100"/>
          <p14:tracePt t="212639" x="7645400" y="4465638"/>
          <p14:tracePt t="212658" x="7645400" y="4429125"/>
          <p14:tracePt t="212666" x="7637463" y="4383088"/>
          <p14:tracePt t="212670" x="7627938" y="4356100"/>
          <p14:tracePt t="212682" x="7618413" y="4319588"/>
          <p14:tracePt t="212687" x="7600950" y="4292600"/>
          <p14:tracePt t="212697" x="7600950" y="4273550"/>
          <p14:tracePt t="212707" x="7591425" y="4256088"/>
          <p14:tracePt t="212714" x="7581900" y="4246563"/>
          <p14:tracePt t="212718" x="7572375" y="4237038"/>
          <p14:tracePt t="212746" x="7572375" y="4227513"/>
          <p14:tracePt t="212762" x="7572375" y="4219575"/>
          <p14:tracePt t="212766" x="7564438" y="4191000"/>
          <p14:tracePt t="212778" x="7564438" y="4164013"/>
          <p14:tracePt t="212782" x="7564438" y="4137025"/>
          <p14:tracePt t="212794" x="7564438" y="4100513"/>
          <p14:tracePt t="212797" x="7564438" y="4073525"/>
          <p14:tracePt t="212809" x="7564438" y="4054475"/>
          <p14:tracePt t="212813" x="7564438" y="4044950"/>
          <p14:tracePt t="212826" x="7564438" y="4037013"/>
          <p14:tracePt t="212846" x="7572375" y="4027488"/>
          <p14:tracePt t="212858" x="7572375" y="4017963"/>
          <p14:tracePt t="212862" x="7581900" y="4008438"/>
          <p14:tracePt t="212874" x="7591425" y="4000500"/>
          <p14:tracePt t="212878" x="7600950" y="4000500"/>
          <p14:tracePt t="212892" x="7600950" y="3990975"/>
          <p14:tracePt t="212938" x="7618413" y="3981450"/>
          <p14:tracePt t="212942" x="7627938" y="3981450"/>
          <p14:tracePt t="212954" x="7645400" y="3963988"/>
          <p14:tracePt t="212958" x="7654925" y="3944938"/>
          <p14:tracePt t="212970" x="7673975" y="3917950"/>
          <p14:tracePt t="212974" x="7691438" y="3889375"/>
          <p14:tracePt t="212989" x="7700963" y="3881438"/>
          <p14:tracePt t="212991" x="7710488" y="3862388"/>
          <p14:tracePt t="213018" x="7710488" y="3852863"/>
          <p14:tracePt t="214863" x="7718425" y="3852863"/>
          <p14:tracePt t="214867" x="7727950" y="3852863"/>
          <p14:tracePt t="214878" x="7773988" y="3852863"/>
          <p14:tracePt t="214882" x="7810500" y="3852863"/>
          <p14:tracePt t="214894" x="7820025" y="3852863"/>
          <p14:tracePt t="214898" x="7827963" y="3852863"/>
          <p14:tracePt t="216603" x="7847013" y="3852863"/>
          <p14:tracePt t="216605" x="7856538" y="3852863"/>
          <p14:tracePt t="216618" x="7900988" y="3852863"/>
          <p14:tracePt t="216624" x="7910513" y="3852863"/>
          <p14:tracePt t="216634" x="7937500" y="3852863"/>
          <p14:tracePt t="216640" x="7956550" y="3852863"/>
          <p14:tracePt t="216650" x="8010525" y="3852863"/>
          <p14:tracePt t="216656" x="8066088" y="3844925"/>
          <p14:tracePt t="216666" x="8185150" y="3816350"/>
          <p14:tracePt t="216670" x="8348663" y="3798888"/>
          <p14:tracePt t="216682" x="8513763" y="3779838"/>
          <p14:tracePt t="216687" x="8696325" y="3779838"/>
          <p14:tracePt t="216698" x="8842375" y="3779838"/>
          <p14:tracePt t="216703" x="8970963" y="3779838"/>
          <p14:tracePt t="216714" x="9043988" y="3779838"/>
          <p14:tracePt t="216718" x="9051925" y="3779838"/>
          <p14:tracePt t="216889" x="9051925" y="3798888"/>
          <p14:tracePt t="216893" x="9051925" y="3852863"/>
          <p14:tracePt t="216906" x="9051925" y="3889375"/>
          <p14:tracePt t="216909" x="9034463" y="3954463"/>
          <p14:tracePt t="216922" x="9007475" y="4090988"/>
          <p14:tracePt t="216926" x="8942388" y="4256088"/>
          <p14:tracePt t="216938" x="8878888" y="4475163"/>
          <p14:tracePt t="216942" x="8824913" y="4730750"/>
          <p14:tracePt t="216955" x="8705850" y="4967288"/>
          <p14:tracePt t="217018" x="6851650" y="6483350"/>
          <p14:tracePt t="217023" x="6632575" y="6538913"/>
          <p14:tracePt t="217034" x="6503988" y="6575425"/>
          <p14:tracePt t="217038" x="6384925" y="6619875"/>
          <p14:tracePt t="217050" x="6321425" y="6648450"/>
          <p14:tracePt t="217055" x="6265863" y="6656388"/>
          <p14:tracePt t="217066" x="6221413" y="6665913"/>
          <p14:tracePt t="217071" x="6202363" y="6675438"/>
          <p14:tracePt t="217082" x="6184900" y="6684963"/>
          <p14:tracePt t="217086" x="6165850" y="6692900"/>
          <p14:tracePt t="217098" x="6119813" y="6721475"/>
          <p14:tracePt t="217108" x="6092825" y="6721475"/>
          <p14:tracePt t="217114" x="6065838" y="6729413"/>
          <p14:tracePt t="217118" x="6038850" y="6748463"/>
          <p14:tracePt t="217129" x="5992813" y="6748463"/>
          <p14:tracePt t="217133" x="5956300" y="6748463"/>
          <p14:tracePt t="217146" x="5919788" y="6757988"/>
          <p14:tracePt t="217150" x="5864225" y="6784975"/>
          <p14:tracePt t="217162" x="5781675" y="6821488"/>
          <p14:tracePt t="218028" x="0" y="0"/>
        </p14:tracePtLst>
        <p14:tracePtLst>
          <p14:tracePt t="224439" x="3282950" y="6197600"/>
          <p14:tracePt t="224474" x="3214688" y="6592888"/>
          <p14:tracePt t="224488" x="3343275" y="6383338"/>
          <p14:tracePt t="224490" x="3498850" y="6154738"/>
          <p14:tracePt t="224500" x="3617913" y="5881688"/>
          <p14:tracePt t="224505" x="3754438" y="5597525"/>
          <p14:tracePt t="224516" x="3937000" y="5332413"/>
          <p14:tracePt t="224521" x="4056063" y="5049838"/>
          <p14:tracePt t="224533" x="4129088" y="4821238"/>
          <p14:tracePt t="224538" x="4211638" y="4621213"/>
          <p14:tracePt t="224549" x="4284663" y="4475163"/>
          <p14:tracePt t="224554" x="4348163" y="4319588"/>
          <p14:tracePt t="224564" x="4394200" y="4173538"/>
          <p14:tracePt t="224569" x="4467225" y="4037013"/>
          <p14:tracePt t="224580" x="4530725" y="3881438"/>
          <p14:tracePt t="224585" x="4603750" y="3752850"/>
          <p14:tracePt t="224596" x="4649788" y="3616325"/>
          <p14:tracePt t="224600" x="4722813" y="3497263"/>
          <p14:tracePt t="224612" x="4795838" y="3378200"/>
          <p14:tracePt t="224616" x="4851400" y="3268663"/>
          <p14:tracePt t="224628" x="4895850" y="3168650"/>
          <p14:tracePt t="224632" x="4924425" y="3105150"/>
          <p14:tracePt t="224644" x="4924425" y="3086100"/>
          <p14:tracePt t="224647" x="4924425" y="3078163"/>
          <p14:tracePt t="224692" x="4924425" y="3059113"/>
          <p14:tracePt t="224696" x="4932363" y="3032125"/>
          <p14:tracePt t="224708" x="4941888" y="2959100"/>
          <p14:tracePt t="224712" x="4968875" y="2886075"/>
          <p14:tracePt t="224724" x="4978400" y="2784475"/>
          <p14:tracePt t="224727" x="5005388" y="2711450"/>
          <p14:tracePt t="224741" x="5024438" y="2647950"/>
          <p14:tracePt t="224744" x="5033963" y="2630488"/>
          <p14:tracePt t="224756" x="5033963" y="2601913"/>
          <p14:tracePt t="224760" x="5051425" y="2574925"/>
          <p14:tracePt t="224773" x="5070475" y="2538413"/>
          <p14:tracePt t="224776" x="5106988" y="2492375"/>
          <p14:tracePt t="224789" x="5124450" y="2447925"/>
          <p14:tracePt t="224792" x="5160963" y="2382838"/>
          <p14:tracePt t="224805" x="5187950" y="2292350"/>
          <p14:tracePt t="224808" x="5233988" y="2173288"/>
          <p14:tracePt t="224823" x="5253038" y="2046288"/>
          <p14:tracePt t="224825" x="5260975" y="1917700"/>
          <p14:tracePt t="224838" x="5260975" y="1789113"/>
          <p14:tracePt t="224841" x="5260975" y="1679575"/>
          <p14:tracePt t="224853" x="5260975" y="1606550"/>
          <p14:tracePt t="224856" x="5260975" y="1552575"/>
          <p14:tracePt t="224871" x="5260975" y="1506538"/>
          <p14:tracePt t="224874" x="5260975" y="1470025"/>
          <p14:tracePt t="224889" x="5260975" y="1433513"/>
          <p14:tracePt t="224948" x="5260975" y="1470025"/>
          <p14:tracePt t="224952" x="5280025" y="1543050"/>
          <p14:tracePt t="224964" x="5307013" y="1662113"/>
          <p14:tracePt t="224968" x="5334000" y="1808163"/>
          <p14:tracePt t="224980" x="5362575" y="1954213"/>
          <p14:tracePt t="224985" x="5408613" y="2109788"/>
          <p14:tracePt t="224997" x="5435600" y="2236788"/>
          <p14:tracePt t="225000" x="5472113" y="2346325"/>
          <p14:tracePt t="225012" x="5481638" y="2447925"/>
          <p14:tracePt t="225016" x="5489575" y="2520950"/>
          <p14:tracePt t="225027" x="5489575" y="2593975"/>
          <p14:tracePt t="225032" x="5489575" y="2647950"/>
          <p14:tracePt t="225044" x="5489575" y="2667000"/>
          <p14:tracePt t="225047" x="5489575" y="2693988"/>
          <p14:tracePt t="225060" x="5489575" y="2711450"/>
          <p14:tracePt t="225064" x="5489575" y="2730500"/>
          <p14:tracePt t="225076" x="5489575" y="2740025"/>
          <p14:tracePt t="225108" x="5489575" y="2730500"/>
          <p14:tracePt t="225124" x="5489575" y="2667000"/>
          <p14:tracePt t="225127" x="5489575" y="2538413"/>
          <p14:tracePt t="225140" x="5489575" y="2411413"/>
          <p14:tracePt t="225144" x="5489575" y="2209800"/>
          <p14:tracePt t="225156" x="5489575" y="1990725"/>
          <p14:tracePt t="225160" x="5489575" y="1762125"/>
          <p14:tracePt t="225172" x="5489575" y="1497013"/>
          <p14:tracePt t="225176" x="5489575" y="1306513"/>
          <p14:tracePt t="225190" x="5489575" y="1123950"/>
          <p14:tracePt t="225192" x="5489575" y="976313"/>
          <p14:tracePt t="225204" x="5489575" y="866775"/>
          <p14:tracePt t="225208" x="5489575" y="812800"/>
          <p14:tracePt t="225220" x="5489575" y="749300"/>
          <p14:tracePt t="225284" x="5489575" y="757238"/>
          <p14:tracePt t="225287" x="5489575" y="830263"/>
          <p14:tracePt t="225300" x="5508625" y="995363"/>
          <p14:tracePt t="225305" x="5526088" y="1223963"/>
          <p14:tracePt t="225316" x="5545138" y="1570038"/>
          <p14:tracePt t="225321" x="5608638" y="1963738"/>
          <p14:tracePt t="225332" x="5654675" y="2282825"/>
          <p14:tracePt t="225336" x="5672138" y="2547938"/>
          <p14:tracePt t="225348" x="5700713" y="2794000"/>
          <p14:tracePt t="225352" x="5737225" y="2959100"/>
          <p14:tracePt t="225364" x="5764213" y="3114675"/>
          <p14:tracePt t="225368" x="5791200" y="3224213"/>
          <p14:tracePt t="225380" x="5810250" y="3305175"/>
          <p14:tracePt t="225385" x="5818188" y="3360738"/>
          <p14:tracePt t="225396" x="5827713" y="3406775"/>
          <p14:tracePt t="225400" x="5837238" y="3414713"/>
          <p14:tracePt t="225412" x="5837238" y="3433763"/>
          <p14:tracePt t="225415" x="5837238" y="3443288"/>
          <p14:tracePt t="225428" x="5837238" y="3451225"/>
          <p14:tracePt t="225530" x="5827713" y="3451225"/>
          <p14:tracePt t="225542" x="5818188" y="3451225"/>
          <p14:tracePt t="225545" x="5810250" y="3451225"/>
          <p14:tracePt t="225558" x="5800725" y="3451225"/>
          <p14:tracePt t="225562" x="5791200" y="3451225"/>
          <p14:tracePt t="225575" x="5781675" y="3451225"/>
          <p14:tracePt t="225578" x="5764213" y="3460750"/>
          <p14:tracePt t="225590" x="5754688" y="3460750"/>
          <p14:tracePt t="225607" x="5745163" y="3460750"/>
          <p14:tracePt t="225846" x="5745163" y="3470275"/>
          <p14:tracePt t="225850" x="5745163" y="3479800"/>
          <p14:tracePt t="225862" x="5745163" y="3487738"/>
          <p14:tracePt t="230192" x="5718175" y="3487738"/>
          <p14:tracePt t="230208" x="5635625" y="3524250"/>
          <p14:tracePt t="230212" x="5554663" y="3579813"/>
          <p14:tracePt t="230224" x="5462588" y="3706813"/>
          <p14:tracePt t="230228" x="5389563" y="3852863"/>
          <p14:tracePt t="230240" x="5280025" y="4008438"/>
          <p14:tracePt t="230243" x="5180013" y="4210050"/>
          <p14:tracePt t="230256" x="5060950" y="4392613"/>
          <p14:tracePt t="230260" x="4978400" y="4592638"/>
          <p14:tracePt t="230272" x="4932363" y="4748213"/>
          <p14:tracePt t="230276" x="4887913" y="4876800"/>
          <p14:tracePt t="230288" x="4851400" y="5013325"/>
          <p14:tracePt t="230292" x="4786313" y="5122863"/>
          <p14:tracePt t="230304" x="4732338" y="5241925"/>
          <p14:tracePt t="230308" x="4659313" y="5341938"/>
          <p14:tracePt t="230322" x="4557713" y="5434013"/>
          <p14:tracePt t="230324" x="4476750" y="5470525"/>
          <p14:tracePt t="230337" x="4430713" y="5497513"/>
          <p14:tracePt t="230340" x="4411663" y="5497513"/>
          <p14:tracePt t="230370" x="4394200" y="5487988"/>
          <p14:tracePt t="230374" x="4375150" y="5441950"/>
          <p14:tracePt t="230385" x="4367213" y="5424488"/>
          <p14:tracePt t="230388" x="4367213" y="5414963"/>
          <p14:tracePt t="230402" x="4367213" y="5405438"/>
          <p14:tracePt t="230481" x="4367213" y="5424488"/>
          <p14:tracePt t="230487" x="4367213" y="5434013"/>
          <p14:tracePt t="230496" x="4367213" y="5470525"/>
          <p14:tracePt t="230501" x="4367213" y="5497513"/>
          <p14:tracePt t="230512" x="4367213" y="5580063"/>
          <p14:tracePt t="230518" x="4375150" y="5689600"/>
          <p14:tracePt t="230528" x="4411663" y="5843588"/>
          <p14:tracePt t="230532" x="4457700" y="6008688"/>
          <p14:tracePt t="230543" x="4503738" y="6154738"/>
          <p14:tracePt t="230548" x="4549775" y="6310313"/>
          <p14:tracePt t="230560" x="4603750" y="6473825"/>
          <p14:tracePt t="230564" x="4667250" y="6648450"/>
          <p14:tracePt t="230576" x="4740275" y="6811963"/>
          <p14:tracePt t="231362" x="0" y="0"/>
        </p14:tracePtLst>
        <p14:tracePtLst>
          <p14:tracePt t="235858" x="3238500" y="6108700"/>
          <p14:tracePt t="235957" x="2951163" y="6748463"/>
          <p14:tracePt t="235970" x="2995613" y="6619875"/>
          <p14:tracePt t="235974" x="3041650" y="6456363"/>
          <p14:tracePt t="235988" x="3124200" y="5962650"/>
          <p14:tracePt t="236001" x="3178175" y="5707063"/>
          <p14:tracePt t="236004" x="3243263" y="5378450"/>
          <p14:tracePt t="236017" x="3306763" y="5022850"/>
          <p14:tracePt t="236020" x="3406775" y="4721225"/>
          <p14:tracePt t="236032" x="3508375" y="4511675"/>
          <p14:tracePt t="236044" x="3608388" y="4329113"/>
          <p14:tracePt t="236048" x="3662363" y="4183063"/>
          <p14:tracePt t="236053" x="3708400" y="4044950"/>
          <p14:tracePt t="236064" x="3781425" y="3944938"/>
          <p14:tracePt t="236070" x="3846513" y="3825875"/>
          <p14:tracePt t="236080" x="3883025" y="3735388"/>
          <p14:tracePt t="236087" x="3927475" y="3633788"/>
          <p14:tracePt t="236096" x="3963988" y="3552825"/>
          <p14:tracePt t="236103" x="4010025" y="3470275"/>
          <p14:tracePt t="236112" x="4046538" y="3406775"/>
          <p14:tracePt t="236121" x="4046538" y="3387725"/>
          <p14:tracePt t="236128" x="4046538" y="3378200"/>
          <p14:tracePt t="236180" x="4073525" y="3360738"/>
          <p14:tracePt t="236192" x="4119563" y="3314700"/>
          <p14:tracePt t="236196" x="4146550" y="3278188"/>
          <p14:tracePt t="236208" x="4202113" y="3232150"/>
          <p14:tracePt t="236212" x="4248150" y="3159125"/>
          <p14:tracePt t="236224" x="4265613" y="3132138"/>
          <p14:tracePt t="236228" x="4292600" y="3078163"/>
          <p14:tracePt t="236239" x="4330700" y="3041650"/>
          <p14:tracePt t="236244" x="4367213" y="2995613"/>
          <p14:tracePt t="236256" x="4403725" y="2930525"/>
          <p14:tracePt t="236260" x="4430713" y="2886075"/>
          <p14:tracePt t="236272" x="4467225" y="2820988"/>
          <p14:tracePt t="236276" x="4503738" y="2720975"/>
          <p14:tracePt t="236289" x="4594225" y="2584450"/>
          <p14:tracePt t="236292" x="4686300" y="2455863"/>
          <p14:tracePt t="236304" x="4776788" y="2319338"/>
          <p14:tracePt t="236308" x="4868863" y="2200275"/>
          <p14:tracePt t="236320" x="4951413" y="2100263"/>
          <p14:tracePt t="236324" x="5024438" y="2027238"/>
          <p14:tracePt t="236337" x="5041900" y="2009775"/>
          <p14:tracePt t="236340" x="5051425" y="2009775"/>
          <p14:tracePt t="236353" x="5060950" y="2000250"/>
          <p14:tracePt t="236432" x="5060950" y="1990725"/>
          <p14:tracePt t="236480" x="5070475" y="1973263"/>
          <p14:tracePt t="236488" x="5106988" y="1917700"/>
          <p14:tracePt t="236496" x="5160963" y="1871663"/>
          <p14:tracePt t="236504" x="5197475" y="1808163"/>
          <p14:tracePt t="236512" x="5216525" y="1781175"/>
          <p14:tracePt t="236527" x="5224463" y="1771650"/>
          <p14:tracePt t="236640" x="5224463" y="1762125"/>
          <p14:tracePt t="236657" x="5253038" y="1752600"/>
          <p14:tracePt t="236660" x="5270500" y="1735138"/>
          <p14:tracePt t="236672" x="5297488" y="1725613"/>
          <p14:tracePt t="236676" x="5297488" y="1716088"/>
          <p14:tracePt t="236688" x="5307013" y="1716088"/>
          <p14:tracePt t="236738" x="5316538" y="1708150"/>
          <p14:tracePt t="236753" x="5316538" y="1698625"/>
          <p14:tracePt t="236769" x="5316538" y="1689100"/>
          <p14:tracePt t="236800" x="5316538" y="1679575"/>
          <p14:tracePt t="236816" x="5326063" y="1679575"/>
          <p14:tracePt t="236821" x="5334000" y="1671638"/>
          <p14:tracePt t="236832" x="5334000" y="1662113"/>
          <p14:tracePt t="236836" x="5334000" y="1652588"/>
          <p14:tracePt t="237112" x="5343525" y="1652588"/>
          <p14:tracePt t="237116" x="5353050" y="1652588"/>
          <p14:tracePt t="237128" x="5380038" y="1652588"/>
          <p14:tracePt t="237132" x="5426075" y="1652588"/>
          <p14:tracePt t="237144" x="5453063" y="1652588"/>
          <p14:tracePt t="237148" x="5508625" y="1652588"/>
          <p14:tracePt t="237160" x="5545138" y="1652588"/>
          <p14:tracePt t="237164" x="5618163" y="1652588"/>
          <p14:tracePt t="237176" x="5672138" y="1652588"/>
          <p14:tracePt t="237180" x="5745163" y="1652588"/>
          <p14:tracePt t="237192" x="5754688" y="1652588"/>
          <p14:tracePt t="237195" x="5773738" y="1652588"/>
          <p14:tracePt t="237208" x="5791200" y="1652588"/>
          <p14:tracePt t="237212" x="5800725" y="1652588"/>
          <p14:tracePt t="237272" x="5810250" y="1652588"/>
          <p14:tracePt t="237288" x="5846763" y="1652588"/>
          <p14:tracePt t="237292" x="5883275" y="1652588"/>
          <p14:tracePt t="237305" x="5900738" y="1652588"/>
          <p14:tracePt t="237320" x="5910263" y="1652588"/>
          <p14:tracePt t="237323" x="5919788" y="1652588"/>
          <p14:tracePt t="237418" x="5937250" y="1652588"/>
          <p14:tracePt t="237422" x="5946775" y="1652588"/>
          <p14:tracePt t="237434" x="5956300" y="1652588"/>
          <p14:tracePt t="237530" x="5910263" y="1652588"/>
          <p14:tracePt t="237534" x="5873750" y="1652588"/>
          <p14:tracePt t="237546" x="5791200" y="1652588"/>
          <p14:tracePt t="237553" x="5672138" y="1652588"/>
          <p14:tracePt t="237562" x="5562600" y="1652588"/>
          <p14:tracePt t="237567" x="5453063" y="1652588"/>
          <p14:tracePt t="237578" x="5343525" y="1652588"/>
          <p14:tracePt t="237582" x="5270500" y="1652588"/>
          <p14:tracePt t="237594" x="5233988" y="1652588"/>
          <p14:tracePt t="237598" x="5224463" y="1652588"/>
          <p14:tracePt t="237754" x="5233988" y="1643063"/>
          <p14:tracePt t="237758" x="5253038" y="1643063"/>
          <p14:tracePt t="237770" x="5289550" y="1635125"/>
          <p14:tracePt t="237774" x="5297488" y="1635125"/>
          <p14:tracePt t="237787" x="5326063" y="1635125"/>
          <p14:tracePt t="237790" x="5353050" y="1635125"/>
          <p14:tracePt t="237803" x="5408613" y="1635125"/>
          <p14:tracePt t="237806" x="5435600" y="1635125"/>
          <p14:tracePt t="237819" x="5453063" y="1635125"/>
          <p14:tracePt t="237822" x="5462588" y="1635125"/>
          <p14:tracePt t="237835" x="5472113" y="1635125"/>
          <p14:tracePt t="238010" x="5435600" y="1635125"/>
          <p14:tracePt t="238014" x="5416550" y="1635125"/>
          <p14:tracePt t="238026" x="5408613" y="1635125"/>
          <p14:tracePt t="238090" x="5408613" y="1625600"/>
          <p14:tracePt t="238093" x="5426075" y="1616075"/>
          <p14:tracePt t="238106" x="5462588" y="1598613"/>
          <p14:tracePt t="238109" x="5481638" y="1589088"/>
          <p14:tracePt t="238122" x="5508625" y="1589088"/>
          <p14:tracePt t="238125" x="5535613" y="1579563"/>
          <p14:tracePt t="238138" x="5535613" y="1570038"/>
          <p14:tracePt t="238142" x="5554663" y="1570038"/>
          <p14:tracePt t="238222" x="5526088" y="1570038"/>
          <p14:tracePt t="238234" x="5472113" y="1570038"/>
          <p14:tracePt t="238238" x="5416550" y="1570038"/>
          <p14:tracePt t="238250" x="5362575" y="1570038"/>
          <p14:tracePt t="238255" x="5316538" y="1570038"/>
          <p14:tracePt t="238268" x="5307013" y="1570038"/>
          <p14:tracePt t="238330" x="5316538" y="1562100"/>
          <p14:tracePt t="238347" x="5343525" y="1552575"/>
          <p14:tracePt t="238351" x="5362575" y="1533525"/>
          <p14:tracePt t="238362" x="5408613" y="1525588"/>
          <p14:tracePt t="238367" x="5481638" y="1525588"/>
          <p14:tracePt t="238378" x="5572125" y="1506538"/>
          <p14:tracePt t="238385" x="5635625" y="1506538"/>
          <p14:tracePt t="238394" x="5727700" y="1497013"/>
          <p14:tracePt t="238398" x="5800725" y="1497013"/>
          <p14:tracePt t="238410" x="5846763" y="1497013"/>
          <p14:tracePt t="238415" x="5846763" y="1489075"/>
          <p14:tracePt t="238478" x="5810250" y="1506538"/>
          <p14:tracePt t="238489" x="5764213" y="1516063"/>
          <p14:tracePt t="238494" x="5727700" y="1525588"/>
          <p14:tracePt t="238506" x="5664200" y="1543050"/>
          <p14:tracePt t="238509" x="5591175" y="1570038"/>
          <p14:tracePt t="238522" x="5526088" y="1579563"/>
          <p14:tracePt t="238526" x="5481638" y="1589088"/>
          <p14:tracePt t="238542" x="5472113" y="1589088"/>
          <p14:tracePt t="238618" x="5499100" y="1589088"/>
          <p14:tracePt t="238622" x="5535613" y="1589088"/>
          <p14:tracePt t="238634" x="5591175" y="1589088"/>
          <p14:tracePt t="238638" x="5681663" y="1570038"/>
          <p14:tracePt t="238652" x="5781675" y="1562100"/>
          <p14:tracePt t="238655" x="5873750" y="1543050"/>
          <p14:tracePt t="238671" x="5992813" y="1533525"/>
          <p14:tracePt t="238684" x="6002338" y="1533525"/>
          <p14:tracePt t="238729" x="5992813" y="1533525"/>
          <p14:tracePt t="238735" x="5956300" y="1562100"/>
          <p14:tracePt t="238746" x="5900738" y="1579563"/>
          <p14:tracePt t="238750" x="5864225" y="1589088"/>
          <p14:tracePt t="238762" x="5837238" y="1606550"/>
          <p14:tracePt t="238767" x="5810250" y="1616075"/>
          <p14:tracePt t="238778" x="5773738" y="1625600"/>
          <p14:tracePt t="238784" x="5737225" y="1635125"/>
          <p14:tracePt t="238793" x="5672138" y="1652588"/>
          <p14:tracePt t="238798" x="5599113" y="1662113"/>
          <p14:tracePt t="238862" x="5627688" y="1662113"/>
          <p14:tracePt t="238874" x="5664200" y="1662113"/>
          <p14:tracePt t="238877" x="5708650" y="1662113"/>
          <p14:tracePt t="238890" x="5773738" y="1635125"/>
          <p14:tracePt t="238893" x="5800725" y="1625600"/>
          <p14:tracePt t="238906" x="5854700" y="1616075"/>
          <p14:tracePt t="238910" x="5919788" y="1606550"/>
          <p14:tracePt t="238923" x="5973763" y="1589088"/>
          <p14:tracePt t="238927" x="6038850" y="1579563"/>
          <p14:tracePt t="238940" x="6075363" y="1579563"/>
          <p14:tracePt t="238943" x="6083300" y="1579563"/>
          <p14:tracePt t="238992" x="6065838" y="1579563"/>
          <p14:tracePt t="239004" x="6056313" y="1579563"/>
          <p14:tracePt t="239008" x="6010275" y="1598613"/>
          <p14:tracePt t="239020" x="5965825" y="1625600"/>
          <p14:tracePt t="239025" x="5900738" y="1643063"/>
          <p14:tracePt t="239037" x="5837238" y="1671638"/>
          <p14:tracePt t="239040" x="5800725" y="1671638"/>
          <p14:tracePt t="239053" x="5791200" y="1671638"/>
          <p14:tracePt t="239068" x="5800725" y="1671638"/>
          <p14:tracePt t="239072" x="5810250" y="1671638"/>
          <p14:tracePt t="239084" x="5854700" y="1652588"/>
          <p14:tracePt t="239088" x="5900738" y="1643063"/>
          <p14:tracePt t="239100" x="5992813" y="1616075"/>
          <p14:tracePt t="239105" x="6148388" y="1570038"/>
          <p14:tracePt t="239117" x="6294438" y="1525588"/>
          <p14:tracePt t="239120" x="6430963" y="1489075"/>
          <p14:tracePt t="239133" x="6596063" y="1460500"/>
          <p14:tracePt t="239136" x="6778625" y="1433513"/>
          <p14:tracePt t="239148" x="6942138" y="1416050"/>
          <p14:tracePt t="239153" x="7124700" y="1416050"/>
          <p14:tracePt t="239164" x="7253288" y="1416050"/>
          <p14:tracePt t="239169" x="7326313" y="1416050"/>
          <p14:tracePt t="239180" x="7335838" y="1416050"/>
          <p14:tracePt t="239187" x="7343775" y="1416050"/>
          <p14:tracePt t="239292" x="7335838" y="1416050"/>
          <p14:tracePt t="239296" x="7326313" y="1416050"/>
          <p14:tracePt t="239308" x="7299325" y="1416050"/>
          <p14:tracePt t="239312" x="7216775" y="1433513"/>
          <p14:tracePt t="239324" x="7080250" y="1443038"/>
          <p14:tracePt t="239328" x="6951663" y="1460500"/>
          <p14:tracePt t="239340" x="6842125" y="1470025"/>
          <p14:tracePt t="239343" x="6732588" y="1489075"/>
          <p14:tracePt t="239356" x="6640513" y="1489075"/>
          <p14:tracePt t="239359" x="6586538" y="1489075"/>
          <p14:tracePt t="239372" x="6577013" y="1489075"/>
          <p14:tracePt t="239516" x="6577013" y="1516063"/>
          <p14:tracePt t="239533" x="6577013" y="1552575"/>
          <p14:tracePt t="239536" x="6513513" y="1643063"/>
          <p14:tracePt t="239548" x="6394450" y="1844675"/>
          <p14:tracePt t="239555" x="6311900" y="2182813"/>
          <p14:tracePt t="239564" x="6148388" y="2565400"/>
          <p14:tracePt t="239569" x="5983288" y="2986088"/>
          <p14:tracePt t="239580" x="5791200" y="3443288"/>
          <p14:tracePt t="239585" x="5572125" y="3908425"/>
          <p14:tracePt t="239596" x="5334000" y="4483100"/>
          <p14:tracePt t="239600" x="5133975" y="5013325"/>
          <p14:tracePt t="239612" x="4968875" y="5470525"/>
          <p14:tracePt t="239617" x="4768850" y="5962650"/>
          <p14:tracePt t="239627" x="4603750" y="6383338"/>
          <p14:tracePt t="239634" x="4457700" y="6702425"/>
          <p14:tracePt t="240751" x="0" y="0"/>
        </p14:tracePtLst>
        <p14:tracePtLst>
          <p14:tracePt t="269436" x="3098800" y="6140450"/>
          <p14:tracePt t="269565" x="2063750" y="6757988"/>
          <p14:tracePt t="269576" x="2009775" y="6702425"/>
          <p14:tracePt t="269581" x="1963738" y="6656388"/>
          <p14:tracePt t="269592" x="1900238" y="6583363"/>
          <p14:tracePt t="269598" x="1827213" y="6519863"/>
          <p14:tracePt t="269608" x="1790700" y="6456363"/>
          <p14:tracePt t="269614" x="1754188" y="6392863"/>
          <p14:tracePt t="269624" x="1727200" y="6327775"/>
          <p14:tracePt t="269628" x="1708150" y="6283325"/>
          <p14:tracePt t="269639" x="1698625" y="6246813"/>
          <p14:tracePt t="269643" x="1671638" y="6218238"/>
          <p14:tracePt t="269656" x="1671638" y="6200775"/>
          <p14:tracePt t="269659" x="1671638" y="6173788"/>
          <p14:tracePt t="269672" x="1671638" y="6145213"/>
          <p14:tracePt t="269675" x="1671638" y="6118225"/>
          <p14:tracePt t="269688" x="1671638" y="6091238"/>
          <p14:tracePt t="269692" x="1662113" y="6054725"/>
          <p14:tracePt t="269704" x="1635125" y="6035675"/>
          <p14:tracePt t="269707" x="1589088" y="5991225"/>
          <p14:tracePt t="269719" x="1525588" y="5954713"/>
          <p14:tracePt t="269724" x="1425575" y="5926138"/>
          <p14:tracePt t="269736" x="1279525" y="5908675"/>
          <p14:tracePt t="269739" x="1114425" y="5899150"/>
          <p14:tracePt t="269752" x="968375" y="5899150"/>
          <p14:tracePt t="269756" x="785813" y="5899150"/>
          <p14:tracePt t="269770" x="630238" y="5899150"/>
          <p14:tracePt t="269772" x="501650" y="5899150"/>
          <p14:tracePt t="269784" x="401638" y="5899150"/>
          <p14:tracePt t="269788" x="392113" y="5899150"/>
          <p14:tracePt t="269801" x="384175" y="5899150"/>
          <p14:tracePt t="269817" x="384175" y="5908675"/>
          <p14:tracePt t="269820" x="384175" y="5918200"/>
          <p14:tracePt t="269834" x="384175" y="5926138"/>
          <p14:tracePt t="269912" x="384175" y="5918200"/>
          <p14:tracePt t="269929" x="392113" y="5908675"/>
          <p14:tracePt t="269935" x="401638" y="5908675"/>
          <p14:tracePt t="269944" x="411163" y="5908675"/>
          <p14:tracePt t="269949" x="420688" y="5908675"/>
          <p14:tracePt t="269976" x="428625" y="5908675"/>
          <p14:tracePt t="269981" x="457200" y="5908675"/>
          <p14:tracePt t="269992" x="511175" y="5908675"/>
          <p14:tracePt t="269997" x="566738" y="5908675"/>
          <p14:tracePt t="270007" x="593725" y="5908675"/>
          <p14:tracePt t="270014" x="639763" y="5899150"/>
          <p14:tracePt t="270023" x="693738" y="5889625"/>
          <p14:tracePt t="270029" x="776288" y="5872163"/>
          <p14:tracePt t="270040" x="831850" y="5872163"/>
          <p14:tracePt t="270044" x="904875" y="5872163"/>
          <p14:tracePt t="270056" x="958850" y="5872163"/>
          <p14:tracePt t="270060" x="1031875" y="5872163"/>
          <p14:tracePt t="270072" x="1114425" y="5881688"/>
          <p14:tracePt t="270075" x="1169988" y="5881688"/>
          <p14:tracePt t="270088" x="1243013" y="5881688"/>
          <p14:tracePt t="270092" x="1333500" y="5881688"/>
          <p14:tracePt t="270103" x="1406525" y="5881688"/>
          <p14:tracePt t="270107" x="1498600" y="5881688"/>
          <p14:tracePt t="270119" x="1598613" y="5872163"/>
          <p14:tracePt t="270123" x="1708150" y="5862638"/>
          <p14:tracePt t="270137" x="1817688" y="5843588"/>
          <p14:tracePt t="270140" x="1946275" y="5816600"/>
          <p14:tracePt t="270152" x="2082800" y="5807075"/>
          <p14:tracePt t="270156" x="2211388" y="5789613"/>
          <p14:tracePt t="270168" x="2338388" y="5770563"/>
          <p14:tracePt t="270172" x="2430463" y="5770563"/>
          <p14:tracePt t="270185" x="2503488" y="5770563"/>
          <p14:tracePt t="270188" x="2547938" y="5762625"/>
          <p14:tracePt t="270200" x="2566988" y="5753100"/>
          <p14:tracePt t="270204" x="2584450" y="5753100"/>
          <p14:tracePt t="270217" x="2603500" y="5734050"/>
          <p14:tracePt t="270219" x="2613025" y="5734050"/>
          <p14:tracePt t="270232" x="2640013" y="5734050"/>
          <p14:tracePt t="270235" x="2667000" y="5734050"/>
          <p14:tracePt t="270248" x="2695575" y="5734050"/>
          <p14:tracePt t="270252" x="2722563" y="5734050"/>
          <p14:tracePt t="270267" x="2776538" y="5734050"/>
          <p14:tracePt t="270268" x="2832100" y="5734050"/>
          <p14:tracePt t="270281" x="2932113" y="5743575"/>
          <p14:tracePt t="270284" x="3060700" y="5753100"/>
          <p14:tracePt t="270297" x="3187700" y="5770563"/>
          <p14:tracePt t="270300" x="3316288" y="5780088"/>
          <p14:tracePt t="270314" x="3406775" y="5780088"/>
          <p14:tracePt t="270317" x="3489325" y="5780088"/>
          <p14:tracePt t="270330" x="3581400" y="5799138"/>
          <p14:tracePt t="270332" x="3654425" y="5807075"/>
          <p14:tracePt t="270344" x="3727450" y="5807075"/>
          <p14:tracePt t="270349" x="3810000" y="5826125"/>
          <p14:tracePt t="270360" x="3863975" y="5835650"/>
          <p14:tracePt t="270365" x="3927475" y="5843588"/>
          <p14:tracePt t="270376" x="3983038" y="5862638"/>
          <p14:tracePt t="270383" x="4000500" y="5872163"/>
          <p14:tracePt t="270392" x="4010025" y="5872163"/>
          <p14:tracePt t="271113" x="4046538" y="5872163"/>
          <p14:tracePt t="271118" x="4056063" y="5872163"/>
          <p14:tracePt t="271130" x="4146550" y="5853113"/>
          <p14:tracePt t="271134" x="4219575" y="5843588"/>
          <p14:tracePt t="271146" x="4348163" y="5826125"/>
          <p14:tracePt t="271150" x="4467225" y="5816600"/>
          <p14:tracePt t="271164" x="4540250" y="5770563"/>
          <p14:tracePt t="271166" x="4576763" y="5743575"/>
          <p14:tracePt t="271179" x="4576763" y="5680075"/>
          <p14:tracePt t="271183" x="4549775" y="5634038"/>
          <p14:tracePt t="271194" x="4530725" y="5597525"/>
          <p14:tracePt t="271199" x="4503738" y="5534025"/>
          <p14:tracePt t="271210" x="4494213" y="5470525"/>
          <p14:tracePt t="271216" x="4494213" y="5414963"/>
          <p14:tracePt t="271226" x="4494213" y="5360988"/>
          <p14:tracePt t="271231" x="4549775" y="5287963"/>
          <p14:tracePt t="271242" x="4613275" y="5222875"/>
          <p14:tracePt t="271247" x="4686300" y="5141913"/>
          <p14:tracePt t="271258" x="4759325" y="5040313"/>
          <p14:tracePt t="271263" x="4841875" y="4922838"/>
          <p14:tracePt t="271273" x="4951413" y="4811713"/>
          <p14:tracePt t="271282" x="5005388" y="4702175"/>
          <p14:tracePt t="271289" x="5033963" y="4584700"/>
          <p14:tracePt t="271294" x="5051425" y="4475163"/>
          <p14:tracePt t="271306" x="5060950" y="4365625"/>
          <p14:tracePt t="271309" x="5060950" y="4273550"/>
          <p14:tracePt t="271322" x="5060950" y="4183063"/>
          <p14:tracePt t="271326" x="5060950" y="4090988"/>
          <p14:tracePt t="271337" x="5060950" y="3990975"/>
          <p14:tracePt t="271342" x="5060950" y="3935413"/>
          <p14:tracePt t="271354" x="5060950" y="3881438"/>
          <p14:tracePt t="271357" x="5041900" y="3779838"/>
          <p14:tracePt t="271370" x="5033963" y="3689350"/>
          <p14:tracePt t="271373" x="5014913" y="3597275"/>
          <p14:tracePt t="271386" x="5005388" y="3497263"/>
          <p14:tracePt t="271390" x="5005388" y="3443288"/>
          <p14:tracePt t="271402" x="5005388" y="3406775"/>
          <p14:tracePt t="271406" x="5005388" y="3360738"/>
          <p14:tracePt t="271418" x="5005388" y="3341688"/>
          <p14:tracePt t="271422" x="5005388" y="3324225"/>
          <p14:tracePt t="271450" x="5005388" y="3314700"/>
          <p14:tracePt t="271498" x="5005388" y="3297238"/>
          <p14:tracePt t="271502" x="5005388" y="3287713"/>
          <p14:tracePt t="271514" x="4997450" y="3268663"/>
          <p14:tracePt t="271518" x="4960938" y="3224213"/>
          <p14:tracePt t="271531" x="4941888" y="3195638"/>
          <p14:tracePt t="271534" x="4932363" y="3151188"/>
          <p14:tracePt t="271547" x="4905375" y="3105150"/>
          <p14:tracePt t="271550" x="4887913" y="3078163"/>
          <p14:tracePt t="271565" x="4887913" y="3059113"/>
          <p14:tracePt t="271567" x="4887913" y="3049588"/>
          <p14:tracePt t="271582" x="4887913" y="3032125"/>
          <p14:tracePt t="271584" x="4887913" y="3013075"/>
          <p14:tracePt t="271594" x="4887913" y="2995613"/>
          <p14:tracePt t="271598" x="4905375" y="2959100"/>
          <p14:tracePt t="271610" x="4914900" y="2949575"/>
          <p14:tracePt t="271615" x="4924425" y="2922588"/>
          <p14:tracePt t="271626" x="4932363" y="2913063"/>
          <p14:tracePt t="271632" x="4932363" y="2903538"/>
          <p14:tracePt t="271642" x="4932363" y="2886075"/>
          <p14:tracePt t="271646" x="4932363" y="2867025"/>
          <p14:tracePt t="271657" x="4932363" y="2857500"/>
          <p14:tracePt t="271674" x="4932363" y="2840038"/>
          <p14:tracePt t="271679" x="4932363" y="2820988"/>
          <p14:tracePt t="271690" x="4932363" y="2794000"/>
          <p14:tracePt t="271694" x="4932363" y="2757488"/>
          <p14:tracePt t="271706" x="4932363" y="2730500"/>
          <p14:tracePt t="271709" x="4932363" y="2703513"/>
          <p14:tracePt t="271722" x="4932363" y="2647950"/>
          <p14:tracePt t="271726" x="4924425" y="2601913"/>
          <p14:tracePt t="271738" x="4924425" y="2565400"/>
          <p14:tracePt t="271742" x="4914900" y="2511425"/>
          <p14:tracePt t="271754" x="4905375" y="2474913"/>
          <p14:tracePt t="271757" x="4887913" y="2447925"/>
          <p14:tracePt t="271769" x="4887913" y="2428875"/>
          <p14:tracePt t="271773" x="4887913" y="2411413"/>
          <p14:tracePt t="271786" x="4887913" y="2392363"/>
          <p14:tracePt t="271789" x="4887913" y="2374900"/>
          <p14:tracePt t="271806" x="4887913" y="2346325"/>
          <p14:tracePt t="271819" x="4887913" y="2319338"/>
          <p14:tracePt t="271822" x="4887913" y="2282825"/>
          <p14:tracePt t="271834" x="4887913" y="2255838"/>
          <p14:tracePt t="271838" x="4887913" y="2219325"/>
          <p14:tracePt t="271850" x="4887913" y="2182813"/>
          <p14:tracePt t="271853" x="4887913" y="2127250"/>
          <p14:tracePt t="271866" x="4868863" y="2073275"/>
          <p14:tracePt t="271870" x="4868863" y="2027238"/>
          <p14:tracePt t="271882" x="4859338" y="1990725"/>
          <p14:tracePt t="271903" x="4851400" y="1908175"/>
          <p14:tracePt t="271916" x="4841875" y="1881188"/>
          <p14:tracePt t="271919" x="4841875" y="1862138"/>
          <p14:tracePt t="271933" x="4841875" y="1835150"/>
          <p14:tracePt t="271936" x="4841875" y="1798638"/>
          <p14:tracePt t="271948" x="4841875" y="1789113"/>
          <p14:tracePt t="271952" x="4841875" y="1762125"/>
          <p14:tracePt t="271964" x="4841875" y="1744663"/>
          <p14:tracePt t="271968" x="4841875" y="1725613"/>
          <p14:tracePt t="271980" x="4841875" y="1708150"/>
          <p14:tracePt t="271984" x="4841875" y="1689100"/>
          <p14:tracePt t="271998" x="4841875" y="1679575"/>
          <p14:tracePt t="272000" x="4841875" y="1662113"/>
          <p14:tracePt t="272016" x="4841875" y="1652588"/>
          <p14:tracePt t="272029" x="4841875" y="1625600"/>
          <p14:tracePt t="272032" x="4841875" y="1606550"/>
          <p14:tracePt t="272044" x="4841875" y="1598613"/>
          <p14:tracePt t="272048" x="4841875" y="1579563"/>
          <p14:tracePt t="272060" x="4841875" y="1562100"/>
          <p14:tracePt t="272064" x="4841875" y="1552575"/>
          <p14:tracePt t="272076" x="4841875" y="1533525"/>
          <p14:tracePt t="272080" x="4841875" y="1525588"/>
          <p14:tracePt t="272093" x="4841875" y="1516063"/>
          <p14:tracePt t="272097" x="4841875" y="1506538"/>
          <p14:tracePt t="272108" x="4841875" y="1497013"/>
          <p14:tracePt t="272113" x="4841875" y="1489075"/>
          <p14:tracePt t="272124" x="4832350" y="1470025"/>
          <p14:tracePt t="272129" x="4822825" y="1470025"/>
          <p14:tracePt t="272140" x="4813300" y="1470025"/>
          <p14:tracePt t="272144" x="4805363" y="1452563"/>
          <p14:tracePt t="272156" x="4795838" y="1433513"/>
          <p14:tracePt t="272159" x="4795838" y="1423988"/>
          <p14:tracePt t="272172" x="4776788" y="1406525"/>
          <p14:tracePt t="272176" x="4776788" y="1397000"/>
          <p14:tracePt t="272188" x="4776788" y="1387475"/>
          <p14:tracePt t="272192" x="4776788" y="1379538"/>
          <p14:tracePt t="273582" x="4740275" y="1343025"/>
          <p14:tracePt t="273585" x="4740275" y="1333500"/>
          <p14:tracePt t="273598" x="4640263" y="1241425"/>
          <p14:tracePt t="273603" x="4557713" y="1160463"/>
          <p14:tracePt t="273615" x="4494213" y="1104900"/>
          <p14:tracePt t="273618" x="4440238" y="1041400"/>
          <p14:tracePt t="273631" x="4394200" y="985838"/>
          <p14:tracePt t="273634" x="4338638" y="939800"/>
          <p14:tracePt t="273648" x="4311650" y="912813"/>
          <p14:tracePt t="273651" x="4311650" y="903288"/>
          <p14:tracePt t="273679" x="4311650" y="895350"/>
          <p14:tracePt t="273684" x="4311650" y="866775"/>
          <p14:tracePt t="273694" x="4311650" y="822325"/>
          <p14:tracePt t="273698" x="4311650" y="793750"/>
          <p14:tracePt t="273710" x="4311650" y="757238"/>
          <p14:tracePt t="273715" x="4311650" y="739775"/>
          <p14:tracePt t="273726" x="4311650" y="720725"/>
          <p14:tracePt t="273933" x="4321175" y="757238"/>
          <p14:tracePt t="273938" x="4338638" y="793750"/>
          <p14:tracePt t="273950" x="4357688" y="830263"/>
          <p14:tracePt t="273953" x="4384675" y="895350"/>
          <p14:tracePt t="273967" x="4394200" y="958850"/>
          <p14:tracePt t="273970" x="4421188" y="1004888"/>
          <p14:tracePt t="273982" x="4448175" y="1031875"/>
          <p14:tracePt t="273986" x="4457700" y="1041400"/>
          <p14:tracePt t="274222" x="4467225" y="1068388"/>
          <p14:tracePt t="274226" x="4467225" y="1077913"/>
          <p14:tracePt t="274238" x="4476750" y="1123950"/>
          <p14:tracePt t="274242" x="4494213" y="1223963"/>
          <p14:tracePt t="274256" x="4503738" y="1350963"/>
          <p14:tracePt t="274260" x="4540250" y="1516063"/>
          <p14:tracePt t="274271" x="4567238" y="1698625"/>
          <p14:tracePt t="274275" x="4586288" y="1898650"/>
          <p14:tracePt t="274287" x="4594225" y="2100263"/>
          <p14:tracePt t="274293" x="4613275" y="2301875"/>
          <p14:tracePt t="274304" x="4630738" y="2465388"/>
          <p14:tracePt t="274308" x="4640263" y="2630488"/>
          <p14:tracePt t="274320" x="4676775" y="2757488"/>
          <p14:tracePt t="274324" x="4703763" y="2857500"/>
          <p14:tracePt t="274336" x="4713288" y="2930525"/>
          <p14:tracePt t="274341" x="4722813" y="3013075"/>
          <p14:tracePt t="274352" x="4740275" y="3068638"/>
          <p14:tracePt t="274356" x="4749800" y="3132138"/>
          <p14:tracePt t="274368" x="4776788" y="3187700"/>
          <p14:tracePt t="274372" x="4795838" y="3232150"/>
          <p14:tracePt t="274384" x="4795838" y="3251200"/>
          <p14:tracePt t="274388" x="4805363" y="3251200"/>
          <p14:tracePt t="274512" x="4813300" y="3251200"/>
          <p14:tracePt t="274528" x="4851400" y="3251200"/>
          <p14:tracePt t="274532" x="4905375" y="3251200"/>
          <p14:tracePt t="274545" x="4932363" y="3251200"/>
          <p14:tracePt t="274550" x="5005388" y="3251200"/>
          <p14:tracePt t="274561" x="5133975" y="3251200"/>
          <p14:tracePt t="274565" x="5280025" y="3251200"/>
          <p14:tracePt t="274577" x="5435600" y="3251200"/>
          <p14:tracePt t="274582" x="5599113" y="3251200"/>
          <p14:tracePt t="274592" x="5781675" y="3268663"/>
          <p14:tracePt t="274598" x="5946775" y="3297238"/>
          <p14:tracePt t="274608" x="6083300" y="3324225"/>
          <p14:tracePt t="274613" x="6192838" y="3351213"/>
          <p14:tracePt t="274624" x="6294438" y="3378200"/>
          <p14:tracePt t="274631" x="6384925" y="3424238"/>
          <p14:tracePt t="274640" x="6467475" y="3470275"/>
          <p14:tracePt t="274644" x="6567488" y="3506788"/>
          <p14:tracePt t="274656" x="6669088" y="3552825"/>
          <p14:tracePt t="274660" x="6759575" y="3579813"/>
          <p14:tracePt t="274672" x="6878638" y="3616325"/>
          <p14:tracePt t="274676" x="6961188" y="3643313"/>
          <p14:tracePt t="274687" x="7034213" y="3662363"/>
          <p14:tracePt t="274692" x="7088188" y="3670300"/>
          <p14:tracePt t="274704" x="7153275" y="3670300"/>
          <p14:tracePt t="274708" x="7207250" y="3670300"/>
          <p14:tracePt t="274720" x="7262813" y="3679825"/>
          <p14:tracePt t="274724" x="7335838" y="3679825"/>
          <p14:tracePt t="274736" x="7435850" y="3698875"/>
          <p14:tracePt t="274740" x="7508875" y="3706813"/>
          <p14:tracePt t="274752" x="7591425" y="3725863"/>
          <p14:tracePt t="274756" x="7664450" y="3725863"/>
          <p14:tracePt t="274768" x="7681913" y="3735388"/>
          <p14:tracePt t="274772" x="7700963" y="3743325"/>
          <p14:tracePt t="274784" x="7718425" y="3762375"/>
          <p14:tracePt t="274788" x="7727950" y="3762375"/>
          <p14:tracePt t="274800" x="7737475" y="3762375"/>
          <p14:tracePt t="274804" x="7754938" y="3771900"/>
          <p14:tracePt t="274816" x="7783513" y="3789363"/>
          <p14:tracePt t="274820" x="7791450" y="3789363"/>
          <p14:tracePt t="274832" x="7810500" y="3789363"/>
          <p14:tracePt t="274864" x="7820025" y="3789363"/>
          <p14:tracePt t="274880" x="7837488" y="3789363"/>
          <p14:tracePt t="274884" x="7856538" y="3789363"/>
          <p14:tracePt t="274898" x="7900988" y="3789363"/>
          <p14:tracePt t="274900" x="7983538" y="3789363"/>
          <p14:tracePt t="274914" x="8112125" y="3789363"/>
          <p14:tracePt t="274916" x="8258175" y="3789363"/>
          <p14:tracePt t="274936" x="8559800" y="3789363"/>
          <p14:tracePt t="274946" x="8705850" y="3789363"/>
          <p14:tracePt t="274948" x="8832850" y="3789363"/>
          <p14:tracePt t="274960" x="8915400" y="3789363"/>
          <p14:tracePt t="274965" x="8970963" y="3789363"/>
          <p14:tracePt t="274976" x="8978900" y="3789363"/>
          <p14:tracePt t="275040" x="9007475" y="3808413"/>
          <p14:tracePt t="275045" x="9015413" y="3816350"/>
          <p14:tracePt t="275056" x="9070975" y="3844925"/>
          <p14:tracePt t="275060" x="9117013" y="3881438"/>
          <p14:tracePt t="275995" x="9124950" y="4064000"/>
          <p14:tracePt t="275998" x="9117013" y="4064000"/>
          <p14:tracePt t="276010" x="9097963" y="4064000"/>
          <p14:tracePt t="276015" x="9088438" y="4064000"/>
          <p14:tracePt t="276026" x="9080500" y="4054475"/>
          <p14:tracePt t="276031" x="9070975" y="4054475"/>
          <p14:tracePt t="276042" x="9061450" y="4044950"/>
          <p14:tracePt t="276048" x="9051925" y="4044950"/>
          <p14:tracePt t="276122" x="9043988" y="4044950"/>
          <p14:tracePt t="276138" x="9034463" y="4044950"/>
          <p14:tracePt t="276142" x="9024938" y="4044950"/>
          <p14:tracePt t="276158" x="9015413" y="4044950"/>
          <p14:tracePt t="276202" x="8997950" y="4044950"/>
          <p14:tracePt t="276206" x="8988425" y="4044950"/>
          <p14:tracePt t="276218" x="8970963" y="4044950"/>
          <p14:tracePt t="276222" x="8951913" y="4044950"/>
          <p14:tracePt t="276234" x="8924925" y="4044950"/>
          <p14:tracePt t="276238" x="8897938" y="4037013"/>
          <p14:tracePt t="276250" x="8878888" y="4027488"/>
          <p14:tracePt t="276253" x="8832850" y="4000500"/>
          <p14:tracePt t="276268" x="8805863" y="4000500"/>
          <p14:tracePt t="276271" x="8788400" y="3981450"/>
          <p14:tracePt t="276283" x="8751888" y="3971925"/>
          <p14:tracePt t="276286" x="8742363" y="3971925"/>
          <p14:tracePt t="276298" x="8742363" y="3963988"/>
          <p14:tracePt t="276314" x="8732838" y="3954463"/>
          <p14:tracePt t="276858" x="8778875" y="3954463"/>
          <p14:tracePt t="276864" x="8815388" y="3954463"/>
          <p14:tracePt t="276874" x="8851900" y="3944938"/>
          <p14:tracePt t="276878" x="8878888" y="3944938"/>
          <p14:tracePt t="276897" x="8897938" y="3935413"/>
          <p14:tracePt t="276906" x="8897938" y="3917950"/>
          <p14:tracePt t="276910" x="8878888" y="3871913"/>
          <p14:tracePt t="276922" x="8832850" y="3835400"/>
          <p14:tracePt t="276926" x="8788400" y="3798888"/>
          <p14:tracePt t="276938" x="8759825" y="3779838"/>
          <p14:tracePt t="276942" x="8696325" y="3762375"/>
          <p14:tracePt t="276954" x="8650288" y="3725863"/>
          <p14:tracePt t="276958" x="8623300" y="3716338"/>
          <p14:tracePt t="276970" x="8577263" y="3689350"/>
          <p14:tracePt t="276974" x="8513763" y="3652838"/>
          <p14:tracePt t="276986" x="8431213" y="3625850"/>
          <p14:tracePt t="276990" x="8358188" y="3597275"/>
          <p14:tracePt t="277002" x="8294688" y="3579813"/>
          <p14:tracePt t="277006" x="8212138" y="3533775"/>
          <p14:tracePt t="277018" x="8148638" y="3506788"/>
          <p14:tracePt t="277022" x="8102600" y="3487738"/>
          <p14:tracePt t="277034" x="8085138" y="3470275"/>
          <p14:tracePt t="277037" x="8075613" y="3460750"/>
          <p14:tracePt t="277067" x="8056563" y="3460750"/>
          <p14:tracePt t="277070" x="8047038" y="3460750"/>
          <p14:tracePt t="277082" x="8039100" y="3470275"/>
          <p14:tracePt t="277086" x="7983538" y="3470275"/>
          <p14:tracePt t="277098" x="7966075" y="3460750"/>
          <p14:tracePt t="277102" x="7900988" y="3406775"/>
          <p14:tracePt t="277115" x="7883525" y="3387725"/>
          <p14:tracePt t="277118" x="7864475" y="3370263"/>
          <p14:tracePt t="277130" x="7856538" y="3351213"/>
          <p14:tracePt t="277134" x="7837488" y="3333750"/>
          <p14:tracePt t="277149" x="7827963" y="3305175"/>
          <p14:tracePt t="277151" x="7827963" y="3287713"/>
          <p14:tracePt t="277163" x="7820025" y="3251200"/>
          <p14:tracePt t="277167" x="7820025" y="3241675"/>
          <p14:tracePt t="277178" x="7820025" y="3224213"/>
          <p14:tracePt t="277182" x="7820025" y="3187700"/>
          <p14:tracePt t="277199" x="7820025" y="3168650"/>
          <p14:tracePt t="277210" x="7820025" y="3151188"/>
          <p14:tracePt t="277214" x="7820025" y="3141663"/>
          <p14:tracePt t="277226" x="7820025" y="3132138"/>
          <p14:tracePt t="277231" x="7820025" y="3122613"/>
          <p14:tracePt t="277242" x="7820025" y="3114675"/>
          <p14:tracePt t="277273" x="7820025" y="3105150"/>
          <p14:tracePt t="277404" x="7820025" y="3078163"/>
          <p14:tracePt t="277408" x="7820025" y="3068638"/>
          <p14:tracePt t="277420" x="7827963" y="3022600"/>
          <p14:tracePt t="277425" x="7847013" y="2976563"/>
          <p14:tracePt t="277437" x="7856538" y="2930525"/>
          <p14:tracePt t="277440" x="7856538" y="2886075"/>
          <p14:tracePt t="277452" x="7864475" y="2857500"/>
          <p14:tracePt t="277456" x="7864475" y="2820988"/>
          <p14:tracePt t="277468" x="7864475" y="2767013"/>
          <p14:tracePt t="277472" x="7883525" y="2703513"/>
          <p14:tracePt t="277484" x="7893050" y="2647950"/>
          <p14:tracePt t="277488" x="7900988" y="2565400"/>
          <p14:tracePt t="277500" x="7920038" y="2492375"/>
          <p14:tracePt t="277504" x="7929563" y="2411413"/>
          <p14:tracePt t="277516" x="7974013" y="2338388"/>
          <p14:tracePt t="277520" x="8002588" y="2236788"/>
          <p14:tracePt t="277532" x="8029575" y="2155825"/>
          <p14:tracePt t="277536" x="8039100" y="2063750"/>
          <p14:tracePt t="277548" x="8039100" y="1990725"/>
          <p14:tracePt t="277552" x="8039100" y="1935163"/>
          <p14:tracePt t="277564" x="8039100" y="1917700"/>
          <p14:tracePt t="277567" x="8039100" y="1890713"/>
          <p14:tracePt t="277580" x="8039100" y="1881188"/>
          <p14:tracePt t="277597" x="8039100" y="1871663"/>
          <p14:tracePt t="277612" x="8039100" y="1862138"/>
          <p14:tracePt t="277616" x="8039100" y="1844675"/>
          <p14:tracePt t="277629" x="8039100" y="1825625"/>
          <p14:tracePt t="277632" x="8039100" y="1808163"/>
          <p14:tracePt t="277646" x="8039100" y="1789113"/>
          <p14:tracePt t="277648" x="8039100" y="1744663"/>
          <p14:tracePt t="277660" x="8039100" y="1708150"/>
          <p14:tracePt t="277664" x="8039100" y="1689100"/>
          <p14:tracePt t="277676" x="8039100" y="1662113"/>
          <p14:tracePt t="277682" x="8039100" y="1625600"/>
          <p14:tracePt t="277692" x="8039100" y="1589088"/>
          <p14:tracePt t="277699" x="8039100" y="1543050"/>
          <p14:tracePt t="277708" x="8039100" y="1479550"/>
          <p14:tracePt t="277713" x="8039100" y="1443038"/>
          <p14:tracePt t="277724" x="8039100" y="1416050"/>
          <p14:tracePt t="277732" x="8039100" y="1370013"/>
          <p14:tracePt t="277739" x="8039100" y="1360488"/>
          <p14:tracePt t="277746" x="8039100" y="1333500"/>
          <p14:tracePt t="277772" x="8039100" y="1323975"/>
          <p14:tracePt t="277788" x="8039100" y="1314450"/>
          <p14:tracePt t="277804" x="8039100" y="1306513"/>
          <p14:tracePt t="277807" x="8039100" y="1296988"/>
          <p14:tracePt t="277819" x="8047038" y="1287463"/>
          <p14:tracePt t="277836" x="8047038" y="1270000"/>
          <p14:tracePt t="277868" x="8047038" y="1260475"/>
          <p14:tracePt t="277885" x="8047038" y="1241425"/>
          <p14:tracePt t="277996" x="8047038" y="1260475"/>
          <p14:tracePt t="277999" x="8047038" y="1270000"/>
          <p14:tracePt t="278013" x="8047038" y="1306513"/>
          <p14:tracePt t="278017" x="8047038" y="1333500"/>
          <p14:tracePt t="278029" x="8047038" y="1370013"/>
          <p14:tracePt t="278032" x="8056563" y="1433513"/>
          <p14:tracePt t="278046" x="8056563" y="1470025"/>
          <p14:tracePt t="278049" x="8056563" y="1525588"/>
          <p14:tracePt t="278061" x="8056563" y="1570038"/>
          <p14:tracePt t="278064" x="8066088" y="1625600"/>
          <p14:tracePt t="278076" x="8085138" y="1698625"/>
          <p14:tracePt t="278080" x="8093075" y="1789113"/>
          <p14:tracePt t="278092" x="8112125" y="1871663"/>
          <p14:tracePt t="278097" x="8121650" y="1944688"/>
          <p14:tracePt t="278107" x="8148638" y="2046288"/>
          <p14:tracePt t="278112" x="8158163" y="2119313"/>
          <p14:tracePt t="278124" x="8175625" y="2200275"/>
          <p14:tracePt t="278131" x="8185150" y="2273300"/>
          <p14:tracePt t="278139" x="8185150" y="2328863"/>
          <p14:tracePt t="278150" x="8185150" y="2382838"/>
          <p14:tracePt t="278156" x="8185150" y="2447925"/>
          <p14:tracePt t="278160" x="8185150" y="2501900"/>
          <p14:tracePt t="278172" x="8185150" y="2557463"/>
          <p14:tracePt t="278177" x="8185150" y="2630488"/>
          <p14:tracePt t="278187" x="8185150" y="2684463"/>
          <p14:tracePt t="278191" x="8185150" y="2747963"/>
          <p14:tracePt t="278203" x="8202613" y="2820988"/>
          <p14:tracePt t="278207" x="8202613" y="2876550"/>
          <p14:tracePt t="278220" x="8202613" y="2930525"/>
          <p14:tracePt t="278224" x="8202613" y="2976563"/>
          <p14:tracePt t="278236" x="8202613" y="2995613"/>
          <p14:tracePt t="278239" x="8202613" y="3022600"/>
          <p14:tracePt t="278252" x="8202613" y="3049588"/>
          <p14:tracePt t="278256" x="8202613" y="3078163"/>
          <p14:tracePt t="278268" x="8202613" y="3122613"/>
          <p14:tracePt t="278272" x="8202613" y="3159125"/>
          <p14:tracePt t="278284" x="8212138" y="3195638"/>
          <p14:tracePt t="278288" x="8212138" y="3224213"/>
          <p14:tracePt t="278300" x="8212138" y="3278188"/>
          <p14:tracePt t="278303" x="8212138" y="3297238"/>
          <p14:tracePt t="278317" x="8221663" y="3314700"/>
          <p14:tracePt t="278320" x="8221663" y="3341688"/>
          <p14:tracePt t="278333" x="8221663" y="3351213"/>
          <p14:tracePt t="278337" x="8221663" y="3370263"/>
          <p14:tracePt t="278348" x="8231188" y="3370263"/>
          <p14:tracePt t="278445" x="8231188" y="3351213"/>
          <p14:tracePt t="278448" x="8231188" y="3324225"/>
          <p14:tracePt t="278460" x="8231188" y="3287713"/>
          <p14:tracePt t="278466" x="8231188" y="3260725"/>
          <p14:tracePt t="278476" x="8221663" y="3224213"/>
          <p14:tracePt t="278481" x="8221663" y="3187700"/>
          <p14:tracePt t="278492" x="8221663" y="3151188"/>
          <p14:tracePt t="278501" x="8221663" y="3095625"/>
          <p14:tracePt t="278508" x="8212138" y="2894013"/>
          <p14:tracePt t="278517" x="8212138" y="2730500"/>
          <p14:tracePt t="278524" x="8212138" y="2601913"/>
          <p14:tracePt t="278529" x="8212138" y="2474913"/>
          <p14:tracePt t="278540" x="8212138" y="2365375"/>
          <p14:tracePt t="278546" x="8212138" y="2273300"/>
          <p14:tracePt t="278556" x="8212138" y="2219325"/>
          <p14:tracePt t="278560" x="8212138" y="2163763"/>
          <p14:tracePt t="278572" x="8212138" y="2100263"/>
          <p14:tracePt t="278577" x="8212138" y="2027238"/>
          <p14:tracePt t="278588" x="8212138" y="1954213"/>
          <p14:tracePt t="278592" x="8212138" y="1881188"/>
          <p14:tracePt t="278604" x="8212138" y="1825625"/>
          <p14:tracePt t="278607" x="8212138" y="1771650"/>
          <p14:tracePt t="278620" x="8212138" y="1708150"/>
          <p14:tracePt t="278624" x="8212138" y="1671638"/>
          <p14:tracePt t="278636" x="8212138" y="1662113"/>
          <p14:tracePt t="278652" x="8212138" y="1652588"/>
          <p14:tracePt t="278656" x="8212138" y="1643063"/>
          <p14:tracePt t="278668" x="8212138" y="1635125"/>
          <p14:tracePt t="278672" x="8212138" y="1625600"/>
          <p14:tracePt t="278684" x="8212138" y="1606550"/>
          <p14:tracePt t="278688" x="8212138" y="1598613"/>
          <p14:tracePt t="278700" x="8212138" y="1570038"/>
          <p14:tracePt t="278704" x="8212138" y="1552575"/>
          <p14:tracePt t="278717" x="8212138" y="1543050"/>
          <p14:tracePt t="278720" x="8212138" y="1533525"/>
          <p14:tracePt t="278732" x="8212138" y="1516063"/>
          <p14:tracePt t="278736" x="8212138" y="1497013"/>
          <p14:tracePt t="278748" x="8212138" y="1479550"/>
          <p14:tracePt t="278752" x="8212138" y="1460500"/>
          <p14:tracePt t="278764" x="8212138" y="1443038"/>
          <p14:tracePt t="278767" x="8212138" y="1397000"/>
          <p14:tracePt t="278784" x="8212138" y="1350963"/>
          <p14:tracePt t="278798" x="8212138" y="1323975"/>
          <p14:tracePt t="278801" x="8212138" y="1296988"/>
          <p14:tracePt t="278814" x="8212138" y="1287463"/>
          <p14:tracePt t="278817" x="8212138" y="1277938"/>
          <p14:tracePt t="278831" x="8212138" y="1270000"/>
          <p14:tracePt t="278958" x="8212138" y="1277938"/>
          <p14:tracePt t="278962" x="8212138" y="1287463"/>
          <p14:tracePt t="278974" x="8212138" y="1306513"/>
          <p14:tracePt t="278978" x="8212138" y="1323975"/>
          <p14:tracePt t="278990" x="8202613" y="1350963"/>
          <p14:tracePt t="278996" x="8202613" y="1379538"/>
          <p14:tracePt t="279006" x="8202613" y="1423988"/>
          <p14:tracePt t="279010" x="8202613" y="1452563"/>
          <p14:tracePt t="279022" x="8202613" y="1506538"/>
          <p14:tracePt t="279026" x="8202613" y="1552575"/>
          <p14:tracePt t="279037" x="8202613" y="1579563"/>
          <p14:tracePt t="279043" x="8202613" y="1606550"/>
          <p14:tracePt t="279054" x="8194675" y="1652588"/>
          <p14:tracePt t="279058" x="8194675" y="1679575"/>
          <p14:tracePt t="279070" x="8194675" y="1716088"/>
          <p14:tracePt t="279074" x="8194675" y="1752600"/>
          <p14:tracePt t="279086" x="8194675" y="1789113"/>
          <p14:tracePt t="279090" x="8194675" y="1817688"/>
          <p14:tracePt t="279102" x="8194675" y="1862138"/>
          <p14:tracePt t="279106" x="8202613" y="1890713"/>
          <p14:tracePt t="279117" x="8202613" y="1935163"/>
          <p14:tracePt t="279122" x="8202613" y="1973263"/>
          <p14:tracePt t="279134" x="8202613" y="2017713"/>
          <p14:tracePt t="279138" x="8202613" y="2073275"/>
          <p14:tracePt t="279150" x="8202613" y="2127250"/>
          <p14:tracePt t="279154" x="8202613" y="2182813"/>
          <p14:tracePt t="279166" x="8202613" y="2236788"/>
          <p14:tracePt t="279171" x="8212138" y="2301875"/>
          <p14:tracePt t="279182" x="8212138" y="2355850"/>
          <p14:tracePt t="279186" x="8212138" y="2428875"/>
          <p14:tracePt t="279198" x="8212138" y="2484438"/>
          <p14:tracePt t="279202" x="8212138" y="2528888"/>
          <p14:tracePt t="279214" x="8212138" y="2557463"/>
          <p14:tracePt t="279218" x="8221663" y="2601913"/>
          <p14:tracePt t="279231" x="8221663" y="2620963"/>
          <p14:tracePt t="279234" x="8221663" y="2647950"/>
          <p14:tracePt t="279247" x="8231188" y="2684463"/>
          <p14:tracePt t="279250" x="8231188" y="2703513"/>
          <p14:tracePt t="279266" x="8231188" y="2747963"/>
          <p14:tracePt t="279278" x="8231188" y="2757488"/>
          <p14:tracePt t="279282" x="8231188" y="2784475"/>
          <p14:tracePt t="279296" x="8231188" y="2830513"/>
          <p14:tracePt t="279298" x="8231188" y="2857500"/>
          <p14:tracePt t="279310" x="8231188" y="2894013"/>
          <p14:tracePt t="279316" x="8231188" y="2940050"/>
          <p14:tracePt t="279326" x="8231188" y="2968625"/>
          <p14:tracePt t="279331" x="8231188" y="3022600"/>
          <p14:tracePt t="279342" x="8231188" y="3059113"/>
          <p14:tracePt t="279347" x="8231188" y="3095625"/>
          <p14:tracePt t="279358" x="8231188" y="3132138"/>
          <p14:tracePt t="279364" x="8231188" y="3151188"/>
          <p14:tracePt t="279373" x="8231188" y="3178175"/>
          <p14:tracePt t="279380" x="8231188" y="3195638"/>
          <p14:tracePt t="279390" x="8231188" y="3214688"/>
          <p14:tracePt t="279398" x="8231188" y="3224213"/>
          <p14:tracePt t="279406" x="8231188" y="3241675"/>
          <p14:tracePt t="279410" x="8231188" y="3260725"/>
          <p14:tracePt t="279422" x="8231188" y="3268663"/>
          <p14:tracePt t="279438" x="8231188" y="3278188"/>
          <p14:tracePt t="279518" x="8231188" y="3260725"/>
          <p14:tracePt t="279534" x="8231188" y="3205163"/>
          <p14:tracePt t="279538" x="8231188" y="3168650"/>
          <p14:tracePt t="279550" x="8231188" y="3086100"/>
          <p14:tracePt t="279554" x="8231188" y="2976563"/>
          <p14:tracePt t="279566" x="8221663" y="2857500"/>
          <p14:tracePt t="279570" x="8194675" y="2711450"/>
          <p14:tracePt t="279582" x="8158163" y="2601913"/>
          <p14:tracePt t="279586" x="8148638" y="2484438"/>
          <p14:tracePt t="279598" x="8129588" y="2355850"/>
          <p14:tracePt t="279602" x="8121650" y="2246313"/>
          <p14:tracePt t="279614" x="8102600" y="2136775"/>
          <p14:tracePt t="279618" x="8102600" y="2027238"/>
          <p14:tracePt t="279631" x="8093075" y="1927225"/>
          <p14:tracePt t="279634" x="8093075" y="1835150"/>
          <p14:tracePt t="279647" x="8093075" y="1744663"/>
          <p14:tracePt t="279650" x="8093075" y="1671638"/>
          <p14:tracePt t="279663" x="8093075" y="1598613"/>
          <p14:tracePt t="279666" x="8093075" y="1525588"/>
          <p14:tracePt t="279682" x="8093075" y="1452563"/>
          <p14:tracePt t="279684" x="8093075" y="1397000"/>
          <p14:tracePt t="279696" x="8093075" y="1333500"/>
          <p14:tracePt t="279698" x="8093075" y="1277938"/>
          <p14:tracePt t="279710" x="8093075" y="1223963"/>
          <p14:tracePt t="279715" x="8093075" y="1168400"/>
          <p14:tracePt t="279726" x="8093075" y="1114425"/>
          <p14:tracePt t="279732" x="8093075" y="1068388"/>
          <p14:tracePt t="279742" x="8093075" y="1014413"/>
          <p14:tracePt t="279748" x="8093075" y="976313"/>
          <p14:tracePt t="279758" x="8093075" y="931863"/>
          <p14:tracePt t="279766" x="8093075" y="912813"/>
          <p14:tracePt t="279773" x="8093075" y="895350"/>
          <p14:tracePt t="279780" x="8093075" y="885825"/>
          <p14:tracePt t="279790" x="8093075" y="866775"/>
          <p14:tracePt t="279794" x="8093075" y="858838"/>
          <p14:tracePt t="279806" x="8093075" y="849313"/>
          <p14:tracePt t="279817" x="8093075" y="839788"/>
          <p14:tracePt t="279822" x="8093075" y="830263"/>
          <p14:tracePt t="279950" x="8093075" y="839788"/>
          <p14:tracePt t="279953" x="8093075" y="849313"/>
          <p14:tracePt t="279967" x="8085138" y="895350"/>
          <p14:tracePt t="279970" x="8085138" y="922338"/>
          <p14:tracePt t="279982" x="8085138" y="968375"/>
          <p14:tracePt t="279986" x="8085138" y="1031875"/>
          <p14:tracePt t="279998" x="8085138" y="1114425"/>
          <p14:tracePt t="280002" x="8085138" y="1187450"/>
          <p14:tracePt t="280015" x="8102600" y="1260475"/>
          <p14:tracePt t="280018" x="8102600" y="1343025"/>
          <p14:tracePt t="280030" x="8102600" y="1416050"/>
          <p14:tracePt t="280033" x="8102600" y="1489075"/>
          <p14:tracePt t="280048" x="8093075" y="1562100"/>
          <p14:tracePt t="280050" x="8093075" y="1635125"/>
          <p14:tracePt t="280063" x="8093075" y="1716088"/>
          <p14:tracePt t="280066" x="8093075" y="1789113"/>
          <p14:tracePt t="280080" x="8102600" y="1881188"/>
          <p14:tracePt t="280082" x="8112125" y="1954213"/>
          <p14:tracePt t="280095" x="8112125" y="2036763"/>
          <p14:tracePt t="280098" x="8112125" y="2109788"/>
          <p14:tracePt t="280111" x="8112125" y="2182813"/>
          <p14:tracePt t="280114" x="8112125" y="2236788"/>
          <p14:tracePt t="280126" x="8112125" y="2292350"/>
          <p14:tracePt t="280132" x="8112125" y="2338388"/>
          <p14:tracePt t="280142" x="8112125" y="2392363"/>
          <p14:tracePt t="280147" x="8093075" y="2447925"/>
          <p14:tracePt t="280158" x="8093075" y="2511425"/>
          <p14:tracePt t="280165" x="8093075" y="2565400"/>
          <p14:tracePt t="280174" x="8093075" y="2601913"/>
          <p14:tracePt t="280180" x="8085138" y="2647950"/>
          <p14:tracePt t="280190" x="8085138" y="2703513"/>
          <p14:tracePt t="280195" x="8085138" y="2720975"/>
          <p14:tracePt t="280206" x="8085138" y="2747963"/>
          <p14:tracePt t="280216" x="8085138" y="2776538"/>
          <p14:tracePt t="280222" x="8085138" y="2813050"/>
          <p14:tracePt t="280226" x="8085138" y="2820988"/>
          <p14:tracePt t="280238" x="8085138" y="2857500"/>
          <p14:tracePt t="280242" x="8085138" y="2894013"/>
          <p14:tracePt t="280254" x="8085138" y="2922588"/>
          <p14:tracePt t="280258" x="8085138" y="2959100"/>
          <p14:tracePt t="280269" x="8085138" y="2986088"/>
          <p14:tracePt t="280273" x="8085138" y="3041650"/>
          <p14:tracePt t="280286" x="8085138" y="3095625"/>
          <p14:tracePt t="280290" x="8085138" y="3122613"/>
          <p14:tracePt t="280302" x="8085138" y="3151188"/>
          <p14:tracePt t="280306" x="8085138" y="3195638"/>
          <p14:tracePt t="280320" x="8085138" y="3224213"/>
          <p14:tracePt t="280324" x="8085138" y="3241675"/>
          <p14:tracePt t="280336" x="8085138" y="3260725"/>
          <p14:tracePt t="280340" x="8085138" y="3278188"/>
          <p14:tracePt t="280352" x="8085138" y="3287713"/>
          <p14:tracePt t="280355" x="8085138" y="3297238"/>
          <p14:tracePt t="280560" x="8085138" y="3268663"/>
          <p14:tracePt t="280564" x="8085138" y="3260725"/>
          <p14:tracePt t="280581" x="8085138" y="3105150"/>
          <p14:tracePt t="280592" x="8075613" y="2995613"/>
          <p14:tracePt t="280597" x="8075613" y="2867025"/>
          <p14:tracePt t="280608" x="8075613" y="2720975"/>
          <p14:tracePt t="280613" x="8075613" y="2574925"/>
          <p14:tracePt t="280624" x="8075613" y="2428875"/>
          <p14:tracePt t="280630" x="8093075" y="2282825"/>
          <p14:tracePt t="280640" x="8093075" y="2155825"/>
          <p14:tracePt t="280645" x="8093075" y="2027238"/>
          <p14:tracePt t="280656" x="8093075" y="1917700"/>
          <p14:tracePt t="280666" x="8093075" y="1808163"/>
          <p14:tracePt t="280672" x="8093075" y="1716088"/>
          <p14:tracePt t="280676" x="8093075" y="1635125"/>
          <p14:tracePt t="280688" x="8093075" y="1562100"/>
          <p14:tracePt t="280692" x="8093075" y="1543050"/>
          <p14:tracePt t="280704" x="8093075" y="1497013"/>
          <p14:tracePt t="280708" x="8093075" y="1470025"/>
          <p14:tracePt t="280720" x="8093075" y="1452563"/>
          <p14:tracePt t="280724" x="8093075" y="1416050"/>
          <p14:tracePt t="280736" x="8093075" y="1397000"/>
          <p14:tracePt t="280740" x="8093075" y="1350963"/>
          <p14:tracePt t="280756" x="8093075" y="1333500"/>
          <p14:tracePt t="280767" x="8093075" y="1323975"/>
          <p14:tracePt t="280960" x="8093075" y="1360488"/>
          <p14:tracePt t="280964" x="8093075" y="1397000"/>
          <p14:tracePt t="280976" x="8093075" y="1452563"/>
          <p14:tracePt t="280980" x="8102600" y="1479550"/>
          <p14:tracePt t="280991" x="8102600" y="1525588"/>
          <p14:tracePt t="281000" x="8102600" y="1598613"/>
          <p14:tracePt t="281008" x="8102600" y="1708150"/>
          <p14:tracePt t="281015" x="8112125" y="1835150"/>
          <p14:tracePt t="281024" x="8129588" y="1963738"/>
          <p14:tracePt t="281030" x="8129588" y="2090738"/>
          <p14:tracePt t="281040" x="8129588" y="2219325"/>
          <p14:tracePt t="281048" x="8129588" y="2346325"/>
          <p14:tracePt t="281055" x="8129588" y="2438400"/>
          <p14:tracePt t="281063" x="8112125" y="2538413"/>
          <p14:tracePt t="281072" x="8112125" y="2630488"/>
          <p14:tracePt t="281076" x="8112125" y="2740025"/>
          <p14:tracePt t="281088" x="8112125" y="2849563"/>
          <p14:tracePt t="281092" x="8112125" y="2976563"/>
          <p14:tracePt t="281103" x="8112125" y="3105150"/>
          <p14:tracePt t="281108" x="8112125" y="3214688"/>
          <p14:tracePt t="281120" x="8112125" y="3305175"/>
          <p14:tracePt t="281124" x="8112125" y="3378200"/>
          <p14:tracePt t="281136" x="8112125" y="3433763"/>
          <p14:tracePt t="281140" x="8112125" y="3451225"/>
          <p14:tracePt t="281153" x="8112125" y="3460750"/>
          <p14:tracePt t="281156" x="8112125" y="3470275"/>
          <p14:tracePt t="281168" x="8112125" y="3479800"/>
          <p14:tracePt t="281392" x="8066088" y="3487738"/>
          <p14:tracePt t="281396" x="8056563" y="3487738"/>
          <p14:tracePt t="281407" x="8029575" y="3506788"/>
          <p14:tracePt t="281414" x="7956550" y="3552825"/>
          <p14:tracePt t="281424" x="7827963" y="3670300"/>
          <p14:tracePt t="281429" x="7673975" y="3816350"/>
          <p14:tracePt t="281440" x="7408863" y="4000500"/>
          <p14:tracePt t="281447" x="7015163" y="4183063"/>
          <p14:tracePt t="281456" x="6650038" y="4392613"/>
          <p14:tracePt t="281463" x="6294438" y="4565650"/>
          <p14:tracePt t="281472" x="5910263" y="4702175"/>
          <p14:tracePt t="281476" x="5572125" y="4811713"/>
          <p14:tracePt t="281488" x="5343525" y="4876800"/>
          <p14:tracePt t="281492" x="5180013" y="4922838"/>
          <p14:tracePt t="281504" x="5051425" y="4967288"/>
          <p14:tracePt t="281508" x="4951413" y="5013325"/>
          <p14:tracePt t="281520" x="4868863" y="5022850"/>
          <p14:tracePt t="281524" x="4795838" y="5040313"/>
          <p14:tracePt t="281536" x="4713288" y="5059363"/>
          <p14:tracePt t="281540" x="4640263" y="5076825"/>
          <p14:tracePt t="281552" x="4549775" y="5076825"/>
          <p14:tracePt t="281556" x="4457700" y="5086350"/>
          <p14:tracePt t="281568" x="4357688" y="5105400"/>
          <p14:tracePt t="281572" x="4248150" y="5105400"/>
          <p14:tracePt t="281584" x="4119563" y="5105400"/>
          <p14:tracePt t="281588" x="4010025" y="5105400"/>
          <p14:tracePt t="281600" x="3883025" y="5105400"/>
          <p14:tracePt t="281604" x="3773488" y="5105400"/>
          <p14:tracePt t="281616" x="3662363" y="5105400"/>
          <p14:tracePt t="281620" x="3552825" y="5105400"/>
          <p14:tracePt t="281632" x="3462338" y="5105400"/>
          <p14:tracePt t="281636" x="3370263" y="5105400"/>
          <p14:tracePt t="281649" x="3260725" y="5105400"/>
          <p14:tracePt t="281652" x="3151188" y="5105400"/>
          <p14:tracePt t="281664" x="3041650" y="5105400"/>
          <p14:tracePt t="281668" x="2914650" y="5105400"/>
          <p14:tracePt t="281681" x="2786063" y="5105400"/>
          <p14:tracePt t="281686" x="2676525" y="5105400"/>
          <p14:tracePt t="281698" x="2566988" y="5105400"/>
          <p14:tracePt t="281701" x="2493963" y="5105400"/>
          <p14:tracePt t="281714" x="2430463" y="5113338"/>
          <p14:tracePt t="281717" x="2357438" y="5132388"/>
          <p14:tracePt t="281732" x="2274888" y="5141913"/>
          <p14:tracePt t="281734" x="2219325" y="5168900"/>
          <p14:tracePt t="281745" x="2155825" y="5186363"/>
          <p14:tracePt t="281749" x="2092325" y="5214938"/>
          <p14:tracePt t="281762" x="2046288" y="5251450"/>
          <p14:tracePt t="281767" x="1909763" y="5341938"/>
          <p14:tracePt t="281776" x="1771650" y="5414963"/>
          <p14:tracePt t="281783" x="1617663" y="5487988"/>
          <p14:tracePt t="281793" x="1443038" y="5588000"/>
          <p14:tracePt t="281798" x="1316038" y="5661025"/>
          <p14:tracePt t="281809" x="1196975" y="5716588"/>
          <p14:tracePt t="281817" x="1077913" y="5789613"/>
          <p14:tracePt t="281824" x="995363" y="5835650"/>
          <p14:tracePt t="281830" x="931863" y="5872163"/>
          <p14:tracePt t="281840" x="868363" y="5899150"/>
          <p14:tracePt t="281850" x="849313" y="5908675"/>
          <p14:tracePt t="281858" x="831850" y="5918200"/>
          <p14:tracePt t="281866" x="822325" y="5935663"/>
          <p14:tracePt t="281886" x="795338" y="5962650"/>
          <p14:tracePt t="281891" x="776288" y="5981700"/>
          <p14:tracePt t="281899" x="766763" y="5999163"/>
          <p14:tracePt t="281906" x="758825" y="6008688"/>
          <p14:tracePt t="281911" x="758825" y="6018213"/>
          <p14:tracePt t="281987" x="749300" y="6018213"/>
          <p14:tracePt t="282002" x="739775" y="6018213"/>
          <p14:tracePt t="282022" x="722313" y="6018213"/>
          <p14:tracePt t="282034" x="703263" y="6018213"/>
          <p14:tracePt t="282038" x="685800" y="6008688"/>
          <p14:tracePt t="282050" x="676275" y="6008688"/>
          <p14:tracePt t="282054" x="666750" y="5999163"/>
          <p14:tracePt t="282066" x="657225" y="5991225"/>
          <p14:tracePt t="282070" x="649288" y="5981700"/>
          <p14:tracePt t="282082" x="639763" y="5962650"/>
          <p14:tracePt t="282099" x="639763" y="5954713"/>
          <p14:tracePt t="282102" x="639763" y="5945188"/>
          <p14:tracePt t="282114" x="639763" y="5935663"/>
          <p14:tracePt t="282194" x="639763" y="5918200"/>
          <p14:tracePt t="282198" x="639763" y="5908675"/>
          <p14:tracePt t="282216" x="639763" y="5899150"/>
          <p14:tracePt t="282226" x="639763" y="5889625"/>
          <p14:tracePt t="282232" x="639763" y="5881688"/>
          <p14:tracePt t="282258" x="639763" y="5872163"/>
          <p14:tracePt t="282354" x="685800" y="5872163"/>
          <p14:tracePt t="282358" x="693738" y="5872163"/>
          <p14:tracePt t="282370" x="839788" y="5862638"/>
          <p14:tracePt t="282374" x="1316038" y="5862638"/>
          <p14:tracePt t="282386" x="2174875" y="5770563"/>
          <p14:tracePt t="282389" x="3297238" y="5689600"/>
          <p14:tracePt t="282402" x="4603750" y="5534025"/>
          <p14:tracePt t="282406" x="5956300" y="5324475"/>
          <p14:tracePt t="282418" x="7316788" y="5040313"/>
          <p14:tracePt t="282422" x="8632825" y="4794250"/>
          <p14:tracePt t="282817" x="8824913" y="3862388"/>
          <p14:tracePt t="282822" x="8678863" y="3862388"/>
          <p14:tracePt t="282834" x="8586788" y="3852863"/>
          <p14:tracePt t="282838" x="8577263" y="3852863"/>
          <p14:tracePt t="282930" x="8559800" y="3852863"/>
          <p14:tracePt t="282934" x="8531225" y="3852863"/>
          <p14:tracePt t="282947" x="8523288" y="3852863"/>
          <p14:tracePt t="282950" x="8513763" y="3852863"/>
          <p14:tracePt t="282963" x="8494713" y="3862388"/>
          <p14:tracePt t="282967" x="8486775" y="3862388"/>
          <p14:tracePt t="282980" x="8477250" y="3871913"/>
          <p14:tracePt t="282982" x="8467725" y="3871913"/>
          <p14:tracePt t="282996" x="8458200" y="3871913"/>
          <p14:tracePt t="283013" x="8431213" y="3871913"/>
          <p14:tracePt t="283015" x="8404225" y="3871913"/>
          <p14:tracePt t="283027" x="8348663" y="3871913"/>
          <p14:tracePt t="283031" x="8321675" y="3871913"/>
          <p14:tracePt t="283042" x="8275638" y="3871913"/>
          <p14:tracePt t="283048" x="8239125" y="3871913"/>
          <p14:tracePt t="283059" x="8212138" y="3871913"/>
          <p14:tracePt t="283066" x="8194675" y="3871913"/>
          <p14:tracePt t="283074" x="8185150" y="3871913"/>
          <p14:tracePt t="283636" x="8212138" y="3871913"/>
          <p14:tracePt t="283652" x="8248650" y="3871913"/>
          <p14:tracePt t="283656" x="8294688" y="3871913"/>
          <p14:tracePt t="283668" x="8331200" y="3871913"/>
          <p14:tracePt t="283672" x="8394700" y="3871913"/>
          <p14:tracePt t="283688" x="8450263" y="3871913"/>
          <p14:tracePt t="283700" x="8477250" y="3871913"/>
          <p14:tracePt t="283704" x="8494713" y="3871913"/>
          <p14:tracePt t="283828" x="8540750" y="3862388"/>
          <p14:tracePt t="283832" x="8550275" y="3862388"/>
          <p14:tracePt t="283844" x="8586788" y="3852863"/>
          <p14:tracePt t="283849" x="8596313" y="3852863"/>
          <p14:tracePt t="283864" x="8604250" y="3852863"/>
          <p14:tracePt t="283865" x="8632825" y="3852863"/>
          <p14:tracePt t="283877" x="8659813" y="3852863"/>
          <p14:tracePt t="283881" x="8678863" y="3852863"/>
          <p14:tracePt t="283901" x="8769350" y="3825875"/>
          <p14:tracePt t="283908" x="8824913" y="3816350"/>
          <p14:tracePt t="283913" x="8897938" y="3808413"/>
          <p14:tracePt t="283923" x="8978900" y="3779838"/>
          <p14:tracePt t="283930" x="9070975" y="3762375"/>
          <p14:tracePt t="283940" x="9134475" y="3762375"/>
          <p14:tracePt t="284053" x="9107488" y="3762375"/>
          <p14:tracePt t="284057" x="9080500" y="3762375"/>
          <p14:tracePt t="284068" x="9051925" y="3762375"/>
          <p14:tracePt t="284072" x="9024938" y="3779838"/>
          <p14:tracePt t="284084" x="8970963" y="3789363"/>
          <p14:tracePt t="284088" x="8888413" y="3816350"/>
          <p14:tracePt t="284100" x="8824913" y="3835400"/>
          <p14:tracePt t="284104" x="8769350" y="3852863"/>
          <p14:tracePt t="284117" x="8723313" y="3862388"/>
          <p14:tracePt t="284119" x="8715375" y="3871913"/>
          <p14:tracePt t="284133" x="8705850" y="3871913"/>
          <p14:tracePt t="284228" x="8723313" y="3871913"/>
          <p14:tracePt t="284232" x="8769350" y="3862388"/>
          <p14:tracePt t="284246" x="8805863" y="3844925"/>
          <p14:tracePt t="284249" x="8851900" y="3835400"/>
          <p14:tracePt t="284261" x="8934450" y="3808413"/>
          <p14:tracePt t="284264" x="9024938" y="3798888"/>
          <p14:tracePt t="284452" x="8842375" y="4008438"/>
          <p14:tracePt t="284456" x="8678863" y="4081463"/>
          <p14:tracePt t="284468" x="8458200" y="4154488"/>
          <p14:tracePt t="284472" x="8221663" y="4246563"/>
          <p14:tracePt t="284483" x="7883525" y="4346575"/>
          <p14:tracePt t="284487" x="7508875" y="4456113"/>
          <p14:tracePt t="284500" x="7180263" y="4538663"/>
          <p14:tracePt t="284504" x="6878638" y="4638675"/>
          <p14:tracePt t="284516" x="6567488" y="4748213"/>
          <p14:tracePt t="284520" x="6311900" y="4821238"/>
          <p14:tracePt t="284533" x="6083300" y="4884738"/>
          <p14:tracePt t="284536" x="5818188" y="4967288"/>
          <p14:tracePt t="284549" x="5591175" y="5032375"/>
          <p14:tracePt t="284552" x="5408613" y="5068888"/>
          <p14:tracePt t="284564" x="5224463" y="5113338"/>
          <p14:tracePt t="284568" x="5051425" y="5168900"/>
          <p14:tracePt t="284581" x="4859338" y="5232400"/>
          <p14:tracePt t="284584" x="4567238" y="5314950"/>
          <p14:tracePt t="284597" x="4338638" y="5387975"/>
          <p14:tracePt t="284600" x="4073525" y="5461000"/>
          <p14:tracePt t="284615" x="3744913" y="5543550"/>
          <p14:tracePt t="284618" x="3416300" y="5624513"/>
          <p14:tracePt t="284631" x="3124200" y="5680075"/>
          <p14:tracePt t="284633" x="2768600" y="5743575"/>
          <p14:tracePt t="284646" x="2484438" y="5780088"/>
          <p14:tracePt t="284648" x="2284413" y="5799138"/>
          <p14:tracePt t="284661" x="2119313" y="5816600"/>
          <p14:tracePt t="284665" x="1973263" y="5826125"/>
          <p14:tracePt t="284678" x="1863725" y="5826125"/>
          <p14:tracePt t="284681" x="1771650" y="5826125"/>
          <p14:tracePt t="284692" x="1754188" y="5826125"/>
          <p14:tracePt t="284698" x="1735138" y="5826125"/>
          <p14:tracePt t="284708" x="1717675" y="5826125"/>
          <p14:tracePt t="284713" x="1708150" y="5826125"/>
          <p14:tracePt t="284724" x="1698625" y="5826125"/>
          <p14:tracePt t="284804" x="1681163" y="5826125"/>
          <p14:tracePt t="284807" x="1644650" y="5826125"/>
          <p14:tracePt t="284819" x="1598613" y="5853113"/>
          <p14:tracePt t="284824" x="1489075" y="5881688"/>
          <p14:tracePt t="284836" x="1389063" y="5908675"/>
          <p14:tracePt t="284840" x="1296988" y="5918200"/>
          <p14:tracePt t="284852" x="1206500" y="5918200"/>
          <p14:tracePt t="284856" x="1114425" y="5918200"/>
          <p14:tracePt t="284870" x="1022350" y="5918200"/>
          <p14:tracePt t="284873" x="941388" y="5918200"/>
          <p14:tracePt t="284901" x="895350" y="5918200"/>
          <p14:tracePt t="284903" x="885825" y="5918200"/>
          <p14:tracePt t="284982" x="885825" y="5908675"/>
          <p14:tracePt t="284999" x="895350" y="5908675"/>
          <p14:tracePt t="285015" x="904875" y="5908675"/>
          <p14:tracePt t="285046" x="904875" y="5899150"/>
          <p14:tracePt t="285049" x="904875" y="5889625"/>
          <p14:tracePt t="285110" x="876300" y="5889625"/>
          <p14:tracePt t="285114" x="868363" y="5889625"/>
          <p14:tracePt t="285127" x="839788" y="5889625"/>
          <p14:tracePt t="285130" x="785813" y="5889625"/>
          <p14:tracePt t="285142" x="730250" y="5889625"/>
          <p14:tracePt t="285147" x="676275" y="5889625"/>
          <p14:tracePt t="285158" x="620713" y="5889625"/>
          <p14:tracePt t="285164" x="576263" y="5889625"/>
          <p14:tracePt t="285174" x="566738" y="5889625"/>
          <p14:tracePt t="285222" x="576263" y="5872163"/>
          <p14:tracePt t="285227" x="584200" y="5862638"/>
          <p14:tracePt t="285237" x="593725" y="5843588"/>
          <p14:tracePt t="285242" x="603250" y="5816600"/>
          <p14:tracePt t="285254" x="620713" y="5789613"/>
          <p14:tracePt t="285257" x="620713" y="5770563"/>
          <p14:tracePt t="285270" x="630238" y="5753100"/>
          <p14:tracePt t="285273" x="639763" y="5734050"/>
          <p14:tracePt t="285286" x="639763" y="5726113"/>
          <p14:tracePt t="285302" x="639763" y="5716588"/>
          <p14:tracePt t="285414" x="685800" y="5716588"/>
          <p14:tracePt t="285418" x="730250" y="5716588"/>
          <p14:tracePt t="285431" x="766763" y="5716588"/>
          <p14:tracePt t="285434" x="812800" y="5716588"/>
          <p14:tracePt t="285447" x="831850" y="5716588"/>
          <p14:tracePt t="285450" x="868363" y="5716588"/>
          <p14:tracePt t="285464" x="885825" y="5716588"/>
          <p14:tracePt t="285466" x="895350" y="5716588"/>
          <p14:tracePt t="285510" x="904875" y="5716588"/>
          <p14:tracePt t="285514" x="912813" y="5716588"/>
          <p14:tracePt t="285528" x="941388" y="5716588"/>
          <p14:tracePt t="285530" x="958850" y="5716588"/>
          <p14:tracePt t="285542" x="995363" y="5716588"/>
          <p14:tracePt t="285547" x="1004888" y="5716588"/>
          <p14:tracePt t="285558" x="1014413" y="5716588"/>
          <p14:tracePt t="285563" x="1022350" y="5716588"/>
          <p14:tracePt t="285690" x="995363" y="5716588"/>
          <p14:tracePt t="285702" x="941388" y="5716588"/>
          <p14:tracePt t="285706" x="868363" y="5716588"/>
          <p14:tracePt t="285718" x="785813" y="5734050"/>
          <p14:tracePt t="285722" x="730250" y="5743575"/>
          <p14:tracePt t="285734" x="666750" y="5753100"/>
          <p14:tracePt t="285737" x="649288" y="5762625"/>
          <p14:tracePt t="285862" x="685800" y="5762625"/>
          <p14:tracePt t="285866" x="749300" y="5762625"/>
          <p14:tracePt t="285879" x="839788" y="5762625"/>
          <p14:tracePt t="285882" x="931863" y="5762625"/>
          <p14:tracePt t="285894" x="1031875" y="5762625"/>
          <p14:tracePt t="285898" x="1123950" y="5762625"/>
          <p14:tracePt t="285911" x="1196975" y="5762625"/>
          <p14:tracePt t="285914" x="1233488" y="5762625"/>
          <p14:tracePt t="285929" x="1243013" y="5762625"/>
          <p14:tracePt t="286206" x="1214438" y="5762625"/>
          <p14:tracePt t="286210" x="1177925" y="5762625"/>
          <p14:tracePt t="286222" x="1123950" y="5762625"/>
          <p14:tracePt t="286228" x="1104900" y="5762625"/>
          <p14:tracePt t="286238" x="1058863" y="5762625"/>
          <p14:tracePt t="286242" x="1031875" y="5762625"/>
          <p14:tracePt t="286254" x="1022350" y="5762625"/>
          <p14:tracePt t="286368" x="1041400" y="5762625"/>
          <p14:tracePt t="286372" x="1050925" y="5762625"/>
          <p14:tracePt t="286384" x="1077913" y="5762625"/>
          <p14:tracePt t="286388" x="1104900" y="5762625"/>
          <p14:tracePt t="286400" x="1160463" y="5762625"/>
          <p14:tracePt t="286404" x="1233488" y="5762625"/>
          <p14:tracePt t="286416" x="1287463" y="5762625"/>
          <p14:tracePt t="286420" x="1296988" y="5762625"/>
          <p14:tracePt t="286432" x="1323975" y="5762625"/>
          <p14:tracePt t="286436" x="1370013" y="5762625"/>
          <p14:tracePt t="286449" x="1406525" y="5762625"/>
          <p14:tracePt t="286452" x="1416050" y="5762625"/>
          <p14:tracePt t="286464" x="1433513" y="5762625"/>
          <p14:tracePt t="286468" x="1443038" y="5762625"/>
          <p14:tracePt t="286968" x="1489075" y="5753100"/>
          <p14:tracePt t="286972" x="1498600" y="5743575"/>
          <p14:tracePt t="286983" x="1579563" y="5734050"/>
          <p14:tracePt t="286988" x="1698625" y="5689600"/>
          <p14:tracePt t="287000" x="1963738" y="5643563"/>
          <p14:tracePt t="287004" x="2328863" y="5551488"/>
          <p14:tracePt t="287016" x="2841625" y="5461000"/>
          <p14:tracePt t="287020" x="3416300" y="5351463"/>
          <p14:tracePt t="287032" x="4037013" y="5222875"/>
          <p14:tracePt t="287035" x="4703763" y="5040313"/>
          <p14:tracePt t="287048" x="5362575" y="4903788"/>
          <p14:tracePt t="287052" x="6065838" y="4748213"/>
          <p14:tracePt t="287065" x="6732588" y="4556125"/>
          <p14:tracePt t="287067" x="7353300" y="4402138"/>
          <p14:tracePt t="287080" x="7937500" y="4300538"/>
          <p14:tracePt t="287084" x="8413750" y="4210050"/>
          <p14:tracePt t="287097" x="8732838" y="4146550"/>
          <p14:tracePt t="287100" x="8951913" y="4100513"/>
          <p14:tracePt t="287115" x="9117013" y="406400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9|14.7|1|3.8|0.5|0.7|0.7|0.7|0.9|0.4|0.4|0.5"/>
</p:tagLst>
</file>

<file path=ppt/theme/theme1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BDF636-7F12-4469-98EF-BC907C40B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8952</TotalTime>
  <Words>168</Words>
  <Application>Microsoft Office PowerPoint</Application>
  <PresentationFormat>On-screen Show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 Math</vt:lpstr>
      <vt:lpstr>Comic Sans MS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Pete Brown</cp:lastModifiedBy>
  <cp:revision>274</cp:revision>
  <dcterms:created xsi:type="dcterms:W3CDTF">2019-07-05T11:02:13Z</dcterms:created>
  <dcterms:modified xsi:type="dcterms:W3CDTF">2021-01-23T23:02:31Z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