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7" r:id="rId4"/>
    <p:sldId id="264" r:id="rId5"/>
    <p:sldId id="265" r:id="rId6"/>
    <p:sldId id="268" r:id="rId7"/>
    <p:sldId id="266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0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88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032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18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876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76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093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857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86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6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8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77245-EA81-4DC1-B844-ACD5436112B2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C1366-0722-4974-95EF-D9D5131FAA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5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u="sng" dirty="0" smtClean="0">
                <a:solidFill>
                  <a:srgbClr val="00B0F0"/>
                </a:solidFill>
              </a:rPr>
              <a:t>LI: To understand the roles I take on in different situations</a:t>
            </a:r>
            <a:endParaRPr lang="en-GB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164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76" y="230626"/>
            <a:ext cx="9275498" cy="429472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1225" y="4525346"/>
            <a:ext cx="10515600" cy="193143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Read the scenarios above.  Think about and discuss how you would handle these situations.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71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0837" y="1436913"/>
            <a:ext cx="10515600" cy="2825139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Now I want you to imagine you are an </a:t>
            </a:r>
            <a:r>
              <a:rPr lang="en-US" dirty="0" smtClean="0">
                <a:solidFill>
                  <a:srgbClr val="00B0F0"/>
                </a:solidFill>
              </a:rPr>
              <a:t>animal.</a:t>
            </a:r>
            <a:r>
              <a:rPr lang="en-US" dirty="0" smtClean="0">
                <a:solidFill>
                  <a:srgbClr val="00B0F0"/>
                </a:solidFill>
              </a:rPr>
              <a:t/>
            </a:r>
            <a:br>
              <a:rPr lang="en-US" dirty="0" smtClean="0">
                <a:solidFill>
                  <a:srgbClr val="00B0F0"/>
                </a:solidFill>
              </a:rPr>
            </a:br>
            <a:r>
              <a:rPr lang="en-US" dirty="0">
                <a:solidFill>
                  <a:srgbClr val="00B0F0"/>
                </a:solidFill>
              </a:rPr>
              <a:t/>
            </a:r>
            <a:br>
              <a:rPr lang="en-US" dirty="0">
                <a:solidFill>
                  <a:srgbClr val="00B0F0"/>
                </a:solidFill>
              </a:rPr>
            </a:br>
            <a:r>
              <a:rPr lang="en-US" dirty="0" smtClean="0">
                <a:solidFill>
                  <a:srgbClr val="00B0F0"/>
                </a:solidFill>
              </a:rPr>
              <a:t>Not too far a stretch for some of you…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888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You can choose from the following options:</a:t>
            </a:r>
            <a:endParaRPr lang="en-GB" dirty="0">
              <a:solidFill>
                <a:srgbClr val="00B0F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2561" y="1690688"/>
            <a:ext cx="2476145" cy="43964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64922" y="1690688"/>
            <a:ext cx="63667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00B0F0"/>
                </a:solidFill>
              </a:rPr>
              <a:t>What characteristics would your animal have?</a:t>
            </a:r>
          </a:p>
          <a:p>
            <a:endParaRPr lang="en-US" sz="3600" dirty="0">
              <a:solidFill>
                <a:srgbClr val="00B0F0"/>
              </a:solidFill>
            </a:endParaRPr>
          </a:p>
          <a:p>
            <a:r>
              <a:rPr lang="en-US" sz="3600" dirty="0" smtClean="0">
                <a:solidFill>
                  <a:srgbClr val="00B0F0"/>
                </a:solidFill>
              </a:rPr>
              <a:t>How would it behave?</a:t>
            </a:r>
            <a:endParaRPr lang="en-GB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35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2216" y="1107168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Imagine your animal, with its qualities and characteristics, will be applied to them as a human. How would your animal act and feel as a human? </a:t>
            </a:r>
          </a:p>
          <a:p>
            <a:pPr marL="0" indent="0">
              <a:buNone/>
            </a:pPr>
            <a:endParaRPr lang="en-US" dirty="0">
              <a:solidFill>
                <a:srgbClr val="00B0F0"/>
              </a:solidFill>
            </a:endParaRPr>
          </a:p>
          <a:p>
            <a:r>
              <a:rPr lang="en-US" dirty="0" smtClean="0">
                <a:solidFill>
                  <a:srgbClr val="00B0F0"/>
                </a:solidFill>
              </a:rPr>
              <a:t>So for instance, the EAGLE might fly high above things to see them from a different viewpoint 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r>
              <a:rPr lang="en-US" dirty="0" smtClean="0">
                <a:solidFill>
                  <a:srgbClr val="00B0F0"/>
                </a:solidFill>
              </a:rPr>
              <a:t>The BULL might get angry and charge around breaking things and smashing the place up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99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276" y="230626"/>
            <a:ext cx="9275498" cy="429472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11225" y="4525346"/>
            <a:ext cx="10515600" cy="193143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smtClean="0">
                <a:solidFill>
                  <a:srgbClr val="00B0F0"/>
                </a:solidFill>
              </a:rPr>
              <a:t>Choose one of the scenarios from earlier.  How might your animal behave and react in this situation?  </a:t>
            </a:r>
            <a:br>
              <a:rPr lang="en-US" sz="3600" dirty="0" smtClean="0">
                <a:solidFill>
                  <a:srgbClr val="00B0F0"/>
                </a:solidFill>
              </a:rPr>
            </a:br>
            <a:r>
              <a:rPr lang="en-US" sz="3600" dirty="0" smtClean="0">
                <a:solidFill>
                  <a:srgbClr val="00B0F0"/>
                </a:solidFill>
              </a:rPr>
              <a:t>Now think about a different animal.  How would they do things differently?</a:t>
            </a:r>
            <a:endParaRPr lang="en-GB" sz="3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899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rgbClr val="00B0F0"/>
                </a:solidFill>
              </a:rPr>
              <a:t>How did the animals react/behave?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Would they all react the same?</a:t>
            </a:r>
            <a:endParaRPr lang="en-US" dirty="0">
              <a:solidFill>
                <a:srgbClr val="00B0F0"/>
              </a:solidFill>
            </a:endParaRPr>
          </a:p>
          <a:p>
            <a:r>
              <a:rPr lang="en-US" dirty="0" smtClean="0">
                <a:solidFill>
                  <a:srgbClr val="00B0F0"/>
                </a:solidFill>
              </a:rPr>
              <a:t>This is what it is like in friendship groups.  We all take on different roles and have different qualities and characteristics, as well as different ways of solving problems.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Which animal are you most like?  How does that affect the way that you deal with difficult situations? Sometimes you might act like a different animal depending on who you are with.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Do you recognise any of your friends as different animals?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Which type of animal do you like being friends with and why?</a:t>
            </a:r>
            <a:endParaRPr lang="en-US" dirty="0" smtClean="0">
              <a:solidFill>
                <a:srgbClr val="00B0F0"/>
              </a:solidFill>
            </a:endParaRPr>
          </a:p>
          <a:p>
            <a:endParaRPr lang="en-US" dirty="0">
              <a:solidFill>
                <a:srgbClr val="00B0F0"/>
              </a:solidFill>
            </a:endParaRPr>
          </a:p>
          <a:p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4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TASK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00B0F0"/>
                </a:solidFill>
              </a:rPr>
              <a:t>Fill out the animal characteristic template for one of the animals – it can be one of the ones that you chose to think about before.</a:t>
            </a:r>
            <a:endParaRPr lang="en-GB" sz="5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67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273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LI: To understand the roles I take on in different situations</vt:lpstr>
      <vt:lpstr>Read the scenarios above.  Think about and discuss how you would handle these situations.</vt:lpstr>
      <vt:lpstr>Now I want you to imagine you are an animal.  Not too far a stretch for some of you…</vt:lpstr>
      <vt:lpstr>You can choose from the following options:</vt:lpstr>
      <vt:lpstr>PowerPoint Presentation</vt:lpstr>
      <vt:lpstr>Choose one of the scenarios from earlier.  How might your animal behave and react in this situation?   Now think about a different animal.  How would they do things differently?</vt:lpstr>
      <vt:lpstr>How did the animals react/behave?</vt:lpstr>
      <vt:lpstr>TASK</vt:lpstr>
    </vt:vector>
  </TitlesOfParts>
  <Company>TPS-SVR-SCCM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LI: To recognise how different friendship groups are formed</dc:title>
  <dc:creator>Maria Buchanan</dc:creator>
  <cp:lastModifiedBy>David Pritchard</cp:lastModifiedBy>
  <cp:revision>9</cp:revision>
  <dcterms:created xsi:type="dcterms:W3CDTF">2020-02-13T10:45:14Z</dcterms:created>
  <dcterms:modified xsi:type="dcterms:W3CDTF">2021-02-24T13:23:51Z</dcterms:modified>
</cp:coreProperties>
</file>