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  <p:sldMasterId id="2147483677" r:id="rId5"/>
    <p:sldMasterId id="2147483679" r:id="rId6"/>
    <p:sldMasterId id="2147483682" r:id="rId7"/>
  </p:sldMasterIdLst>
  <p:notesMasterIdLst>
    <p:notesMasterId r:id="rId15"/>
  </p:notesMasterIdLst>
  <p:sldIdLst>
    <p:sldId id="342" r:id="rId8"/>
    <p:sldId id="343" r:id="rId9"/>
    <p:sldId id="304" r:id="rId10"/>
    <p:sldId id="344" r:id="rId11"/>
    <p:sldId id="346" r:id="rId12"/>
    <p:sldId id="345" r:id="rId13"/>
    <p:sldId id="34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0" autoAdjust="0"/>
    <p:restoredTop sz="96327"/>
  </p:normalViewPr>
  <p:slideViewPr>
    <p:cSldViewPr snapToGrid="0" snapToObjects="1">
      <p:cViewPr>
        <p:scale>
          <a:sx n="66" d="100"/>
          <a:sy n="66" d="100"/>
        </p:scale>
        <p:origin x="1336" y="-104"/>
      </p:cViewPr>
      <p:guideLst>
        <p:guide orient="horz" pos="1162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19.01.21 – Arithmetic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x 8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360 ÷ 6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1000 ÷ 10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2,543 – 655 = </a:t>
                </a: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blipFill>
                <a:blip r:embed="rId2"/>
                <a:stretch>
                  <a:fillRect l="-2347" t="-9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137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8"/>
    </mc:Choice>
    <mc:Fallback>
      <p:transition spd="slow" advTm="587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0" y="86784"/>
                <a:ext cx="8055864" cy="8742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19.01.21 – Arithmetic Answers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</a:t>
                </a:r>
              </a:p>
              <a:p>
                <a:pPr marL="514350" lvl="0" indent="-514350">
                  <a:buAutoNum type="arabicPeriod"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x 8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360 ÷ 6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1000 ÷ 10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2,543 – 655 =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6784"/>
                <a:ext cx="8055864" cy="8742458"/>
              </a:xfrm>
              <a:prstGeom prst="rect">
                <a:avLst/>
              </a:prstGeom>
              <a:blipFill>
                <a:blip r:embed="rId3"/>
                <a:stretch>
                  <a:fillRect l="-2345" t="-10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3D59A58-5B6E-4849-A8FE-7940CF6E989C}"/>
                  </a:ext>
                </a:extLst>
              </p:cNvPr>
              <p:cNvSpPr txBox="1"/>
              <p:nvPr/>
            </p:nvSpPr>
            <p:spPr>
              <a:xfrm>
                <a:off x="1877603" y="1185348"/>
                <a:ext cx="2160141" cy="8787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num>
                      <m:den>
                        <m:r>
                          <a:rPr lang="en-GB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18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3D59A58-5B6E-4849-A8FE-7940CF6E9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7603" y="1185348"/>
                <a:ext cx="2160141" cy="87876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995641E-9E08-457A-A2B3-5D8B4A78FE55}"/>
                  </a:ext>
                </a:extLst>
              </p:cNvPr>
              <p:cNvSpPr txBox="1"/>
              <p:nvPr/>
            </p:nvSpPr>
            <p:spPr>
              <a:xfrm>
                <a:off x="2030003" y="2365164"/>
                <a:ext cx="2160141" cy="6335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64</m:t>
                    </m:r>
                  </m:oMath>
                </a14:m>
                <a:r>
                  <a:rPr lang="en-GB" sz="1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995641E-9E08-457A-A2B3-5D8B4A78F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0003" y="2365164"/>
                <a:ext cx="2160141" cy="6335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D2278B9-F624-4C3B-8E50-0BDDBFCD56EE}"/>
                  </a:ext>
                </a:extLst>
              </p:cNvPr>
              <p:cNvSpPr txBox="1"/>
              <p:nvPr/>
            </p:nvSpPr>
            <p:spPr>
              <a:xfrm>
                <a:off x="2327953" y="3463728"/>
                <a:ext cx="2160141" cy="6335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60</m:t>
                    </m:r>
                  </m:oMath>
                </a14:m>
                <a:r>
                  <a:rPr lang="en-GB" sz="1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D2278B9-F624-4C3B-8E50-0BDDBFCD56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7953" y="3463728"/>
                <a:ext cx="2160141" cy="63357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9686DD0-A69A-425F-81B1-68F5BFEF7A9F}"/>
                  </a:ext>
                </a:extLst>
              </p:cNvPr>
              <p:cNvSpPr txBox="1"/>
              <p:nvPr/>
            </p:nvSpPr>
            <p:spPr>
              <a:xfrm>
                <a:off x="2947861" y="4595838"/>
                <a:ext cx="2160141" cy="6335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100</m:t>
                    </m:r>
                  </m:oMath>
                </a14:m>
                <a:r>
                  <a:rPr lang="en-GB" sz="1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9686DD0-A69A-425F-81B1-68F5BFEF7A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7861" y="4595838"/>
                <a:ext cx="2160141" cy="63357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5BB1EF0-934E-4F7E-AAD6-F24CBE0592EF}"/>
                  </a:ext>
                </a:extLst>
              </p:cNvPr>
              <p:cNvSpPr txBox="1"/>
              <p:nvPr/>
            </p:nvSpPr>
            <p:spPr>
              <a:xfrm>
                <a:off x="3110073" y="5694402"/>
                <a:ext cx="2160141" cy="6335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1,888</m:t>
                    </m:r>
                  </m:oMath>
                </a14:m>
                <a:r>
                  <a:rPr lang="en-GB" sz="1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5BB1EF0-934E-4F7E-AAD6-F24CBE0592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073" y="5694402"/>
                <a:ext cx="2160141" cy="63357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FAD107B-F267-4181-87D0-F7B5D766A5BB}"/>
                  </a:ext>
                </a:extLst>
              </p:cNvPr>
              <p:cNvSpPr txBox="1"/>
              <p:nvPr/>
            </p:nvSpPr>
            <p:spPr>
              <a:xfrm>
                <a:off x="6037203" y="2496255"/>
                <a:ext cx="2875052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2,543</m:t>
                      </m:r>
                    </m:oMath>
                  </m:oMathPara>
                </a14:m>
                <a:endParaRPr lang="en-GB" sz="4800" b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-       </a:t>
                </a:r>
                <a:r>
                  <a:rPr lang="en-GB" sz="4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655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FAD107B-F267-4181-87D0-F7B5D766A5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7203" y="2496255"/>
                <a:ext cx="2875052" cy="1569660"/>
              </a:xfrm>
              <a:prstGeom prst="rect">
                <a:avLst/>
              </a:prstGeom>
              <a:blipFill>
                <a:blip r:embed="rId9"/>
                <a:stretch>
                  <a:fillRect b="-197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7912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06"/>
    </mc:Choice>
    <mc:Fallback>
      <p:transition spd="slow" advTm="27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Picture 9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969" y="728970"/>
            <a:ext cx="414000" cy="403803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9160" y="1252190"/>
            <a:ext cx="414429" cy="406222"/>
          </a:xfrm>
          <a:prstGeom prst="rect">
            <a:avLst/>
          </a:prstGeom>
        </p:spPr>
      </p:pic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97604" y="205750"/>
            <a:ext cx="8659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19.01.21 – LI: 2 digits by 1 digit division with remainders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979634-A7F8-4E7E-A7FD-5DED67DF1C52}"/>
              </a:ext>
            </a:extLst>
          </p:cNvPr>
          <p:cNvGrpSpPr/>
          <p:nvPr/>
        </p:nvGrpSpPr>
        <p:grpSpPr>
          <a:xfrm>
            <a:off x="280087" y="944509"/>
            <a:ext cx="4576018" cy="3622138"/>
            <a:chOff x="280087" y="944509"/>
            <a:chExt cx="4576018" cy="3622138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48E8362D-42F0-47C3-9C4D-F38D3D304AF5}"/>
                </a:ext>
              </a:extLst>
            </p:cNvPr>
            <p:cNvSpPr/>
            <p:nvPr/>
          </p:nvSpPr>
          <p:spPr>
            <a:xfrm>
              <a:off x="3378936" y="3201930"/>
              <a:ext cx="1477169" cy="136471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6B02BB0-9FEF-4A53-BF34-40DFAE64EB86}"/>
                </a:ext>
              </a:extLst>
            </p:cNvPr>
            <p:cNvGrpSpPr/>
            <p:nvPr/>
          </p:nvGrpSpPr>
          <p:grpSpPr>
            <a:xfrm>
              <a:off x="280087" y="944509"/>
              <a:ext cx="3777574" cy="3550426"/>
              <a:chOff x="280087" y="944509"/>
              <a:chExt cx="3777574" cy="3550426"/>
            </a:xfrm>
          </p:grpSpPr>
          <p:sp>
            <p:nvSpPr>
              <p:cNvPr id="146" name="Oval 145">
                <a:extLst>
                  <a:ext uri="{FF2B5EF4-FFF2-40B4-BE49-F238E27FC236}">
                    <a16:creationId xmlns:a16="http://schemas.microsoft.com/office/drawing/2014/main" id="{D52E6CC7-08C6-4735-B825-7A8EDCC16D27}"/>
                  </a:ext>
                </a:extLst>
              </p:cNvPr>
              <p:cNvSpPr/>
              <p:nvPr/>
            </p:nvSpPr>
            <p:spPr>
              <a:xfrm>
                <a:off x="1766213" y="944509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Oval 146">
                <a:extLst>
                  <a:ext uri="{FF2B5EF4-FFF2-40B4-BE49-F238E27FC236}">
                    <a16:creationId xmlns:a16="http://schemas.microsoft.com/office/drawing/2014/main" id="{B87C6EFF-6ADD-4E85-AA20-5E0E6BB09E09}"/>
                  </a:ext>
                </a:extLst>
              </p:cNvPr>
              <p:cNvSpPr/>
              <p:nvPr/>
            </p:nvSpPr>
            <p:spPr>
              <a:xfrm>
                <a:off x="280087" y="3130218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E4EEBDC2-31D8-48ED-9515-8A86CA6677A3}"/>
                  </a:ext>
                </a:extLst>
              </p:cNvPr>
              <p:cNvCxnSpPr>
                <a:stCxn id="146" idx="3"/>
              </p:cNvCxnSpPr>
              <p:nvPr/>
            </p:nvCxnSpPr>
            <p:spPr>
              <a:xfrm flipH="1">
                <a:off x="1033198" y="2109367"/>
                <a:ext cx="949341" cy="102085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C05C5B8F-4BA7-4192-B262-4D68596F1C61}"/>
                  </a:ext>
                </a:extLst>
              </p:cNvPr>
              <p:cNvCxnSpPr>
                <a:stCxn id="146" idx="5"/>
              </p:cNvCxnSpPr>
              <p:nvPr/>
            </p:nvCxnSpPr>
            <p:spPr>
              <a:xfrm>
                <a:off x="3027056" y="2109367"/>
                <a:ext cx="1030605" cy="10745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D50D9A8-8BFD-4EFE-BBD2-EB30312E14DA}"/>
              </a:ext>
            </a:extLst>
          </p:cNvPr>
          <p:cNvSpPr txBox="1"/>
          <p:nvPr/>
        </p:nvSpPr>
        <p:spPr>
          <a:xfrm>
            <a:off x="1893770" y="1234551"/>
            <a:ext cx="123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67 ÷ 3 </a:t>
            </a:r>
            <a:r>
              <a:rPr lang="en-GB" sz="1400" dirty="0"/>
              <a:t> 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24241E5-C403-40D3-8AEF-8D61EEF260AB}"/>
              </a:ext>
            </a:extLst>
          </p:cNvPr>
          <p:cNvSpPr txBox="1"/>
          <p:nvPr/>
        </p:nvSpPr>
        <p:spPr>
          <a:xfrm>
            <a:off x="650626" y="3521291"/>
            <a:ext cx="123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60 </a:t>
            </a:r>
            <a:r>
              <a:rPr lang="en-GB" sz="1400" dirty="0"/>
              <a:t> 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2E070869-3BBD-4474-BE12-690B8F860F39}"/>
              </a:ext>
            </a:extLst>
          </p:cNvPr>
          <p:cNvSpPr txBox="1"/>
          <p:nvPr/>
        </p:nvSpPr>
        <p:spPr>
          <a:xfrm>
            <a:off x="3903575" y="3473988"/>
            <a:ext cx="5965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7</a:t>
            </a:r>
            <a:endParaRPr lang="en-GB" sz="1600" dirty="0"/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01ED173A-9A09-4301-8EA8-8C0CC60AF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969" y="728969"/>
            <a:ext cx="414000" cy="403803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8298CC2C-769E-44A1-A901-9D06D930E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394" y="728968"/>
            <a:ext cx="414000" cy="403803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DEEB85FF-3741-4477-943E-FBF2EB84B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220" y="728968"/>
            <a:ext cx="414000" cy="403803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3E7ECADF-D995-45E8-ABCF-A5BE5FA828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220" y="728967"/>
            <a:ext cx="414000" cy="403803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B5A5E219-E367-4EA4-B553-44A5279FA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388" y="728966"/>
            <a:ext cx="414000" cy="403803"/>
          </a:xfrm>
          <a:prstGeom prst="rect">
            <a:avLst/>
          </a:prstGeom>
        </p:spPr>
      </p:pic>
      <p:pic>
        <p:nvPicPr>
          <p:cNvPr id="161" name="Picture 160" descr="A picture containing clock&#10;&#10;Description automatically generated">
            <a:extLst>
              <a:ext uri="{FF2B5EF4-FFF2-40B4-BE49-F238E27FC236}">
                <a16:creationId xmlns:a16="http://schemas.microsoft.com/office/drawing/2014/main" id="{DCA50573-8961-4E51-B454-377187F87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1658" y="1256201"/>
            <a:ext cx="414429" cy="406222"/>
          </a:xfrm>
          <a:prstGeom prst="rect">
            <a:avLst/>
          </a:prstGeom>
        </p:spPr>
      </p:pic>
      <p:pic>
        <p:nvPicPr>
          <p:cNvPr id="162" name="Picture 161" descr="A picture containing clock&#10;&#10;Description automatically generated">
            <a:extLst>
              <a:ext uri="{FF2B5EF4-FFF2-40B4-BE49-F238E27FC236}">
                <a16:creationId xmlns:a16="http://schemas.microsoft.com/office/drawing/2014/main" id="{63595298-95B1-4FB1-9034-2F19341D5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394" y="1233272"/>
            <a:ext cx="414429" cy="406222"/>
          </a:xfrm>
          <a:prstGeom prst="rect">
            <a:avLst/>
          </a:prstGeom>
        </p:spPr>
      </p:pic>
      <p:pic>
        <p:nvPicPr>
          <p:cNvPr id="163" name="Picture 162" descr="A picture containing clock&#10;&#10;Description automatically generated">
            <a:extLst>
              <a:ext uri="{FF2B5EF4-FFF2-40B4-BE49-F238E27FC236}">
                <a16:creationId xmlns:a16="http://schemas.microsoft.com/office/drawing/2014/main" id="{F04904D9-6AB7-42ED-BA80-6AFB1BF262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6045" y="1240725"/>
            <a:ext cx="414429" cy="406222"/>
          </a:xfrm>
          <a:prstGeom prst="rect">
            <a:avLst/>
          </a:prstGeom>
        </p:spPr>
      </p:pic>
      <p:pic>
        <p:nvPicPr>
          <p:cNvPr id="164" name="Picture 163" descr="A picture containing clock&#10;&#10;Description automatically generated">
            <a:extLst>
              <a:ext uri="{FF2B5EF4-FFF2-40B4-BE49-F238E27FC236}">
                <a16:creationId xmlns:a16="http://schemas.microsoft.com/office/drawing/2014/main" id="{443F75A8-2C3B-42A8-9B15-F6148E05C1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8543" y="1244736"/>
            <a:ext cx="414429" cy="406222"/>
          </a:xfrm>
          <a:prstGeom prst="rect">
            <a:avLst/>
          </a:prstGeom>
        </p:spPr>
      </p:pic>
      <p:pic>
        <p:nvPicPr>
          <p:cNvPr id="165" name="Picture 164" descr="A picture containing clock&#10;&#10;Description automatically generated">
            <a:extLst>
              <a:ext uri="{FF2B5EF4-FFF2-40B4-BE49-F238E27FC236}">
                <a16:creationId xmlns:a16="http://schemas.microsoft.com/office/drawing/2014/main" id="{700C9C2E-05F5-4FD7-AA90-42DAC6713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4279" y="1221807"/>
            <a:ext cx="414429" cy="406222"/>
          </a:xfrm>
          <a:prstGeom prst="rect">
            <a:avLst/>
          </a:prstGeom>
        </p:spPr>
      </p:pic>
      <p:pic>
        <p:nvPicPr>
          <p:cNvPr id="166" name="Picture 165" descr="A picture containing clock&#10;&#10;Description automatically generated">
            <a:extLst>
              <a:ext uri="{FF2B5EF4-FFF2-40B4-BE49-F238E27FC236}">
                <a16:creationId xmlns:a16="http://schemas.microsoft.com/office/drawing/2014/main" id="{109FFF4B-688A-403E-A39B-6542540EE9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5428" y="1220257"/>
            <a:ext cx="414429" cy="406222"/>
          </a:xfrm>
          <a:prstGeom prst="rect">
            <a:avLst/>
          </a:prstGeom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D769BE3-A718-4B89-9525-5F55DF4A8CC4}"/>
              </a:ext>
            </a:extLst>
          </p:cNvPr>
          <p:cNvCxnSpPr>
            <a:stCxn id="147" idx="4"/>
          </p:cNvCxnSpPr>
          <p:nvPr/>
        </p:nvCxnSpPr>
        <p:spPr>
          <a:xfrm flipH="1">
            <a:off x="1018671" y="4494935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C510613A-4C26-4345-BF7E-C358D9AB85F1}"/>
              </a:ext>
            </a:extLst>
          </p:cNvPr>
          <p:cNvCxnSpPr/>
          <p:nvPr/>
        </p:nvCxnSpPr>
        <p:spPr>
          <a:xfrm flipH="1">
            <a:off x="4117519" y="4494935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61E6CF5D-675F-4B4C-ACF7-3207F87DD82A}"/>
              </a:ext>
            </a:extLst>
          </p:cNvPr>
          <p:cNvSpPr txBox="1"/>
          <p:nvPr/>
        </p:nvSpPr>
        <p:spPr>
          <a:xfrm>
            <a:off x="1115538" y="4494935"/>
            <a:ext cx="867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÷ 3</a:t>
            </a:r>
            <a:endParaRPr lang="en-GB" dirty="0"/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8AC17588-32F7-4A89-A387-78802AA84B98}"/>
              </a:ext>
            </a:extLst>
          </p:cNvPr>
          <p:cNvSpPr txBox="1"/>
          <p:nvPr/>
        </p:nvSpPr>
        <p:spPr>
          <a:xfrm>
            <a:off x="4317214" y="4556490"/>
            <a:ext cx="7641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÷ 3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4008910C-9937-4BE3-9EF7-5944E598F1C9}"/>
              </a:ext>
            </a:extLst>
          </p:cNvPr>
          <p:cNvSpPr txBox="1"/>
          <p:nvPr/>
        </p:nvSpPr>
        <p:spPr>
          <a:xfrm>
            <a:off x="640867" y="5280917"/>
            <a:ext cx="867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20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693BBDD8-F89B-4173-8437-5337BF3D77F1}"/>
              </a:ext>
            </a:extLst>
          </p:cNvPr>
          <p:cNvSpPr txBox="1"/>
          <p:nvPr/>
        </p:nvSpPr>
        <p:spPr>
          <a:xfrm>
            <a:off x="3971828" y="5342472"/>
            <a:ext cx="13307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2 r 1</a:t>
            </a:r>
            <a:endParaRPr lang="en-GB" sz="2400" dirty="0"/>
          </a:p>
        </p:txBody>
      </p:sp>
      <p:graphicFrame>
        <p:nvGraphicFramePr>
          <p:cNvPr id="174" name="Table 173">
            <a:extLst>
              <a:ext uri="{FF2B5EF4-FFF2-40B4-BE49-F238E27FC236}">
                <a16:creationId xmlns:a16="http://schemas.microsoft.com/office/drawing/2014/main" id="{5D8DCDAD-3DB8-44AB-8AB8-4738C5B8F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03172"/>
              </p:ext>
            </p:extLst>
          </p:nvPr>
        </p:nvGraphicFramePr>
        <p:xfrm>
          <a:off x="5024720" y="2402683"/>
          <a:ext cx="3765643" cy="1706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9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936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2898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pic>
        <p:nvPicPr>
          <p:cNvPr id="175" name="Picture 174">
            <a:extLst>
              <a:ext uri="{FF2B5EF4-FFF2-40B4-BE49-F238E27FC236}">
                <a16:creationId xmlns:a16="http://schemas.microsoft.com/office/drawing/2014/main" id="{3BA7231C-7CE7-4A2A-8782-A8043191E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908" y="2887050"/>
            <a:ext cx="414000" cy="403803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E2E86620-841E-4EBB-848B-D7915BF7D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113" y="2909404"/>
            <a:ext cx="414000" cy="403803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E9999252-8774-4B31-B023-272A5F102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103" y="3318135"/>
            <a:ext cx="414000" cy="403803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BF7CF86C-ECE4-498A-858E-20CC279E3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308" y="3321584"/>
            <a:ext cx="414000" cy="403803"/>
          </a:xfrm>
          <a:prstGeom prst="rect">
            <a:avLst/>
          </a:prstGeom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813976C0-A014-4A65-98A1-DFDA7330A1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103" y="3706695"/>
            <a:ext cx="414000" cy="403803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A089037D-D9D8-48C7-9493-E3D30A0A53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308" y="3710144"/>
            <a:ext cx="414000" cy="403803"/>
          </a:xfrm>
          <a:prstGeom prst="rect">
            <a:avLst/>
          </a:prstGeom>
        </p:spPr>
      </p:pic>
      <p:pic>
        <p:nvPicPr>
          <p:cNvPr id="181" name="Picture 180" descr="A picture containing clock&#10;&#10;Description automatically generated">
            <a:extLst>
              <a:ext uri="{FF2B5EF4-FFF2-40B4-BE49-F238E27FC236}">
                <a16:creationId xmlns:a16="http://schemas.microsoft.com/office/drawing/2014/main" id="{80474488-A1FC-4904-8EE1-A96DBAF70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335" y="2890499"/>
            <a:ext cx="414429" cy="406222"/>
          </a:xfrm>
          <a:prstGeom prst="rect">
            <a:avLst/>
          </a:prstGeom>
        </p:spPr>
      </p:pic>
      <p:pic>
        <p:nvPicPr>
          <p:cNvPr id="182" name="Picture 181" descr="A picture containing clock&#10;&#10;Description automatically generated">
            <a:extLst>
              <a:ext uri="{FF2B5EF4-FFF2-40B4-BE49-F238E27FC236}">
                <a16:creationId xmlns:a16="http://schemas.microsoft.com/office/drawing/2014/main" id="{E513E8C4-CCE4-4110-87FD-B964F5DDEF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4190" y="2906985"/>
            <a:ext cx="414429" cy="406222"/>
          </a:xfrm>
          <a:prstGeom prst="rect">
            <a:avLst/>
          </a:prstGeom>
        </p:spPr>
      </p:pic>
      <p:pic>
        <p:nvPicPr>
          <p:cNvPr id="183" name="Picture 182" descr="A picture containing clock&#10;&#10;Description automatically generated">
            <a:extLst>
              <a:ext uri="{FF2B5EF4-FFF2-40B4-BE49-F238E27FC236}">
                <a16:creationId xmlns:a16="http://schemas.microsoft.com/office/drawing/2014/main" id="{724DC8FD-629F-4D38-B0A1-E78810171E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9761" y="3299769"/>
            <a:ext cx="414429" cy="406222"/>
          </a:xfrm>
          <a:prstGeom prst="rect">
            <a:avLst/>
          </a:prstGeom>
        </p:spPr>
      </p:pic>
      <p:pic>
        <p:nvPicPr>
          <p:cNvPr id="184" name="Picture 183" descr="A picture containing clock&#10;&#10;Description automatically generated">
            <a:extLst>
              <a:ext uri="{FF2B5EF4-FFF2-40B4-BE49-F238E27FC236}">
                <a16:creationId xmlns:a16="http://schemas.microsoft.com/office/drawing/2014/main" id="{2B0EB1CB-8E51-4F78-A4AC-B4B6519FF0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5616" y="3306488"/>
            <a:ext cx="414429" cy="406222"/>
          </a:xfrm>
          <a:prstGeom prst="rect">
            <a:avLst/>
          </a:prstGeom>
        </p:spPr>
      </p:pic>
      <p:pic>
        <p:nvPicPr>
          <p:cNvPr id="185" name="Picture 184" descr="A picture containing clock&#10;&#10;Description automatically generated">
            <a:extLst>
              <a:ext uri="{FF2B5EF4-FFF2-40B4-BE49-F238E27FC236}">
                <a16:creationId xmlns:a16="http://schemas.microsoft.com/office/drawing/2014/main" id="{F9CBF3C1-FF7B-40CF-A3D9-6DA350467E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9760" y="3725387"/>
            <a:ext cx="414429" cy="406222"/>
          </a:xfrm>
          <a:prstGeom prst="rect">
            <a:avLst/>
          </a:prstGeom>
        </p:spPr>
      </p:pic>
      <p:pic>
        <p:nvPicPr>
          <p:cNvPr id="186" name="Picture 185" descr="A picture containing clock&#10;&#10;Description automatically generated">
            <a:extLst>
              <a:ext uri="{FF2B5EF4-FFF2-40B4-BE49-F238E27FC236}">
                <a16:creationId xmlns:a16="http://schemas.microsoft.com/office/drawing/2014/main" id="{4F46D015-0359-4621-81B7-45C3C349C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9856" y="3706695"/>
            <a:ext cx="414429" cy="406222"/>
          </a:xfrm>
          <a:prstGeom prst="rect">
            <a:avLst/>
          </a:prstGeom>
        </p:spPr>
      </p:pic>
      <p:pic>
        <p:nvPicPr>
          <p:cNvPr id="187" name="Picture 186" descr="A picture containing clock&#10;&#10;Description automatically generated">
            <a:extLst>
              <a:ext uri="{FF2B5EF4-FFF2-40B4-BE49-F238E27FC236}">
                <a16:creationId xmlns:a16="http://schemas.microsoft.com/office/drawing/2014/main" id="{46694110-DAD1-4A1E-83B5-D03C6C292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0895" y="4357164"/>
            <a:ext cx="414429" cy="406222"/>
          </a:xfrm>
          <a:prstGeom prst="rect">
            <a:avLst/>
          </a:prstGeom>
        </p:spPr>
      </p:pic>
      <p:sp>
        <p:nvSpPr>
          <p:cNvPr id="189" name="TextBox 188">
            <a:extLst>
              <a:ext uri="{FF2B5EF4-FFF2-40B4-BE49-F238E27FC236}">
                <a16:creationId xmlns:a16="http://schemas.microsoft.com/office/drawing/2014/main" id="{6893A6F6-ED93-45CE-AF25-DA13DB677E90}"/>
              </a:ext>
            </a:extLst>
          </p:cNvPr>
          <p:cNvSpPr txBox="1"/>
          <p:nvPr/>
        </p:nvSpPr>
        <p:spPr>
          <a:xfrm>
            <a:off x="3542358" y="1312527"/>
            <a:ext cx="1313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22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3" grpId="0"/>
      <p:bldP spid="155" grpId="0"/>
      <p:bldP spid="168" grpId="0"/>
      <p:bldP spid="169" grpId="0"/>
      <p:bldP spid="1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394803"/>
              </p:ext>
            </p:extLst>
          </p:nvPr>
        </p:nvGraphicFramePr>
        <p:xfrm>
          <a:off x="4991658" y="1780181"/>
          <a:ext cx="3765643" cy="1706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9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936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2898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pic>
        <p:nvPicPr>
          <p:cNvPr id="91" name="Picture 9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619" y="2242854"/>
            <a:ext cx="414000" cy="403803"/>
          </a:xfrm>
          <a:prstGeom prst="rect">
            <a:avLst/>
          </a:prstGeom>
        </p:spPr>
      </p:pic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97604" y="205750"/>
            <a:ext cx="8659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19.01.21 – LI: 2 digits by 1 digit division with remainders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979634-A7F8-4E7E-A7FD-5DED67DF1C52}"/>
              </a:ext>
            </a:extLst>
          </p:cNvPr>
          <p:cNvGrpSpPr/>
          <p:nvPr/>
        </p:nvGrpSpPr>
        <p:grpSpPr>
          <a:xfrm>
            <a:off x="280087" y="944509"/>
            <a:ext cx="4576018" cy="3622138"/>
            <a:chOff x="280087" y="944509"/>
            <a:chExt cx="4576018" cy="3622138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48E8362D-42F0-47C3-9C4D-F38D3D304AF5}"/>
                </a:ext>
              </a:extLst>
            </p:cNvPr>
            <p:cNvSpPr/>
            <p:nvPr/>
          </p:nvSpPr>
          <p:spPr>
            <a:xfrm>
              <a:off x="3378936" y="3201930"/>
              <a:ext cx="1477169" cy="136471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6B02BB0-9FEF-4A53-BF34-40DFAE64EB86}"/>
                </a:ext>
              </a:extLst>
            </p:cNvPr>
            <p:cNvGrpSpPr/>
            <p:nvPr/>
          </p:nvGrpSpPr>
          <p:grpSpPr>
            <a:xfrm>
              <a:off x="280087" y="944509"/>
              <a:ext cx="3777574" cy="3550426"/>
              <a:chOff x="280087" y="944509"/>
              <a:chExt cx="3777574" cy="3550426"/>
            </a:xfrm>
          </p:grpSpPr>
          <p:sp>
            <p:nvSpPr>
              <p:cNvPr id="146" name="Oval 145">
                <a:extLst>
                  <a:ext uri="{FF2B5EF4-FFF2-40B4-BE49-F238E27FC236}">
                    <a16:creationId xmlns:a16="http://schemas.microsoft.com/office/drawing/2014/main" id="{D52E6CC7-08C6-4735-B825-7A8EDCC16D27}"/>
                  </a:ext>
                </a:extLst>
              </p:cNvPr>
              <p:cNvSpPr/>
              <p:nvPr/>
            </p:nvSpPr>
            <p:spPr>
              <a:xfrm>
                <a:off x="1766213" y="944509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Oval 146">
                <a:extLst>
                  <a:ext uri="{FF2B5EF4-FFF2-40B4-BE49-F238E27FC236}">
                    <a16:creationId xmlns:a16="http://schemas.microsoft.com/office/drawing/2014/main" id="{B87C6EFF-6ADD-4E85-AA20-5E0E6BB09E09}"/>
                  </a:ext>
                </a:extLst>
              </p:cNvPr>
              <p:cNvSpPr/>
              <p:nvPr/>
            </p:nvSpPr>
            <p:spPr>
              <a:xfrm>
                <a:off x="280087" y="3130218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E4EEBDC2-31D8-48ED-9515-8A86CA6677A3}"/>
                  </a:ext>
                </a:extLst>
              </p:cNvPr>
              <p:cNvCxnSpPr>
                <a:stCxn id="146" idx="3"/>
              </p:cNvCxnSpPr>
              <p:nvPr/>
            </p:nvCxnSpPr>
            <p:spPr>
              <a:xfrm flipH="1">
                <a:off x="1033198" y="2109367"/>
                <a:ext cx="949341" cy="102085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C05C5B8F-4BA7-4192-B262-4D68596F1C61}"/>
                  </a:ext>
                </a:extLst>
              </p:cNvPr>
              <p:cNvCxnSpPr>
                <a:stCxn id="146" idx="5"/>
              </p:cNvCxnSpPr>
              <p:nvPr/>
            </p:nvCxnSpPr>
            <p:spPr>
              <a:xfrm>
                <a:off x="3027056" y="2109367"/>
                <a:ext cx="1030605" cy="10745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D50D9A8-8BFD-4EFE-BBD2-EB30312E14DA}"/>
              </a:ext>
            </a:extLst>
          </p:cNvPr>
          <p:cNvSpPr txBox="1"/>
          <p:nvPr/>
        </p:nvSpPr>
        <p:spPr>
          <a:xfrm>
            <a:off x="1893770" y="1234551"/>
            <a:ext cx="123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81 ÷ 6 </a:t>
            </a:r>
            <a:r>
              <a:rPr lang="en-GB" sz="1400" dirty="0"/>
              <a:t> 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24241E5-C403-40D3-8AEF-8D61EEF260AB}"/>
              </a:ext>
            </a:extLst>
          </p:cNvPr>
          <p:cNvSpPr txBox="1"/>
          <p:nvPr/>
        </p:nvSpPr>
        <p:spPr>
          <a:xfrm>
            <a:off x="650626" y="3521291"/>
            <a:ext cx="123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60 </a:t>
            </a:r>
            <a:r>
              <a:rPr lang="en-GB" sz="1400" dirty="0"/>
              <a:t> 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2E070869-3BBD-4474-BE12-690B8F860F39}"/>
              </a:ext>
            </a:extLst>
          </p:cNvPr>
          <p:cNvSpPr txBox="1"/>
          <p:nvPr/>
        </p:nvSpPr>
        <p:spPr>
          <a:xfrm>
            <a:off x="3903574" y="3473988"/>
            <a:ext cx="9525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21</a:t>
            </a:r>
            <a:endParaRPr lang="en-GB" sz="1600" dirty="0"/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01ED173A-9A09-4301-8EA8-8C0CC60AF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969" y="2676380"/>
            <a:ext cx="414000" cy="403803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8298CC2C-769E-44A1-A901-9D06D930E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941" y="3050257"/>
            <a:ext cx="414000" cy="403803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DEEB85FF-3741-4477-943E-FBF2EB84B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969" y="3572579"/>
            <a:ext cx="414000" cy="403803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3E7ECADF-D995-45E8-ABCF-A5BE5FA828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125" y="3919978"/>
            <a:ext cx="414000" cy="403803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B5A5E219-E367-4EA4-B553-44A5279FA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479" y="4293033"/>
            <a:ext cx="414000" cy="403803"/>
          </a:xfrm>
          <a:prstGeom prst="rect">
            <a:avLst/>
          </a:prstGeom>
        </p:spPr>
      </p:pic>
      <p:pic>
        <p:nvPicPr>
          <p:cNvPr id="161" name="Picture 160" descr="A picture containing clock&#10;&#10;Description automatically generated">
            <a:extLst>
              <a:ext uri="{FF2B5EF4-FFF2-40B4-BE49-F238E27FC236}">
                <a16:creationId xmlns:a16="http://schemas.microsoft.com/office/drawing/2014/main" id="{DCA50573-8961-4E51-B454-377187F87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4090" y="3486971"/>
            <a:ext cx="414429" cy="406222"/>
          </a:xfrm>
          <a:prstGeom prst="rect">
            <a:avLst/>
          </a:prstGeom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D769BE3-A718-4B89-9525-5F55DF4A8CC4}"/>
              </a:ext>
            </a:extLst>
          </p:cNvPr>
          <p:cNvCxnSpPr>
            <a:stCxn id="147" idx="4"/>
          </p:cNvCxnSpPr>
          <p:nvPr/>
        </p:nvCxnSpPr>
        <p:spPr>
          <a:xfrm flipH="1">
            <a:off x="1018671" y="4494935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C510613A-4C26-4345-BF7E-C358D9AB85F1}"/>
              </a:ext>
            </a:extLst>
          </p:cNvPr>
          <p:cNvCxnSpPr/>
          <p:nvPr/>
        </p:nvCxnSpPr>
        <p:spPr>
          <a:xfrm flipH="1">
            <a:off x="4117519" y="4494935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61E6CF5D-675F-4B4C-ACF7-3207F87DD82A}"/>
              </a:ext>
            </a:extLst>
          </p:cNvPr>
          <p:cNvSpPr txBox="1"/>
          <p:nvPr/>
        </p:nvSpPr>
        <p:spPr>
          <a:xfrm>
            <a:off x="1115538" y="4494935"/>
            <a:ext cx="867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÷ 6</a:t>
            </a:r>
            <a:endParaRPr lang="en-GB" dirty="0"/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8AC17588-32F7-4A89-A387-78802AA84B98}"/>
              </a:ext>
            </a:extLst>
          </p:cNvPr>
          <p:cNvSpPr txBox="1"/>
          <p:nvPr/>
        </p:nvSpPr>
        <p:spPr>
          <a:xfrm>
            <a:off x="4317214" y="4556490"/>
            <a:ext cx="7641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÷ 6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4008910C-9937-4BE3-9EF7-5944E598F1C9}"/>
              </a:ext>
            </a:extLst>
          </p:cNvPr>
          <p:cNvSpPr txBox="1"/>
          <p:nvPr/>
        </p:nvSpPr>
        <p:spPr>
          <a:xfrm>
            <a:off x="640867" y="5280917"/>
            <a:ext cx="867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10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693BBDD8-F89B-4173-8437-5337BF3D77F1}"/>
              </a:ext>
            </a:extLst>
          </p:cNvPr>
          <p:cNvSpPr txBox="1"/>
          <p:nvPr/>
        </p:nvSpPr>
        <p:spPr>
          <a:xfrm>
            <a:off x="3971828" y="5342472"/>
            <a:ext cx="13307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3 r 3</a:t>
            </a:r>
            <a:endParaRPr lang="en-GB" sz="2400" dirty="0"/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6893A6F6-ED93-45CE-AF25-DA13DB677E90}"/>
              </a:ext>
            </a:extLst>
          </p:cNvPr>
          <p:cNvSpPr txBox="1"/>
          <p:nvPr/>
        </p:nvSpPr>
        <p:spPr>
          <a:xfrm>
            <a:off x="3542358" y="1312527"/>
            <a:ext cx="1313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13 r 3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69B1A8A-5386-43AF-ABBA-B962D35E5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380610"/>
              </p:ext>
            </p:extLst>
          </p:nvPr>
        </p:nvGraphicFramePr>
        <p:xfrm>
          <a:off x="4985588" y="3468096"/>
          <a:ext cx="3765643" cy="12495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981">
                  <a:extLst>
                    <a:ext uri="{9D8B030D-6E8A-4147-A177-3AD203B41FA5}">
                      <a16:colId xmlns:a16="http://schemas.microsoft.com/office/drawing/2014/main" val="934934035"/>
                    </a:ext>
                  </a:extLst>
                </a:gridCol>
                <a:gridCol w="1793662">
                  <a:extLst>
                    <a:ext uri="{9D8B030D-6E8A-4147-A177-3AD203B41FA5}">
                      <a16:colId xmlns:a16="http://schemas.microsoft.com/office/drawing/2014/main" val="2221593562"/>
                    </a:ext>
                  </a:extLst>
                </a:gridCol>
              </a:tblGrid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904024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3799991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8676184"/>
                  </a:ext>
                </a:extLst>
              </a:tr>
            </a:tbl>
          </a:graphicData>
        </a:graphic>
      </p:graphicFrame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3177982B-771E-47F9-BA02-422F3755AC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6710" y="3462242"/>
            <a:ext cx="414429" cy="406222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BC4A4A4B-C54C-431B-98BC-5C8FBDBB15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927" y="3907905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E6607E1D-F6A3-47E8-89FF-5D0E421B77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4847" y="3092622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116EA6D8-67B6-4D92-88D8-6DC8814D22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7123" y="2655690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448F3E38-EB51-43D5-ABCC-FCC2024C5B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3826" y="2270158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A258E526-A9FF-482F-B1E4-40B7CA6E8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0802" y="2695548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E0BB6C26-A337-46FE-990B-5340D6A26A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0389" y="4341671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913E865D-EACE-4F8F-B250-171924773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1708" y="4337751"/>
            <a:ext cx="414429" cy="406222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A8A8DCC-02F5-433B-8074-C9C9AE29C8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0802" y="3123553"/>
            <a:ext cx="414429" cy="406222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87D1D4C8-6491-44D4-B938-8EA3436732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9571" y="3067766"/>
            <a:ext cx="414429" cy="406222"/>
          </a:xfrm>
          <a:prstGeom prst="rect">
            <a:avLst/>
          </a:prstGeom>
        </p:spPr>
      </p:pic>
      <p:pic>
        <p:nvPicPr>
          <p:cNvPr id="62" name="Picture 61" descr="A picture containing clock&#10;&#10;Description automatically generated">
            <a:extLst>
              <a:ext uri="{FF2B5EF4-FFF2-40B4-BE49-F238E27FC236}">
                <a16:creationId xmlns:a16="http://schemas.microsoft.com/office/drawing/2014/main" id="{359E9720-FF1D-4C60-A7A0-3908D2E053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2623" y="3497702"/>
            <a:ext cx="414429" cy="406222"/>
          </a:xfrm>
          <a:prstGeom prst="rect">
            <a:avLst/>
          </a:prstGeom>
        </p:spPr>
      </p:pic>
      <p:pic>
        <p:nvPicPr>
          <p:cNvPr id="63" name="Picture 62" descr="A picture containing clock&#10;&#10;Description automatically generated">
            <a:extLst>
              <a:ext uri="{FF2B5EF4-FFF2-40B4-BE49-F238E27FC236}">
                <a16:creationId xmlns:a16="http://schemas.microsoft.com/office/drawing/2014/main" id="{0DEDEE91-7827-40FD-853A-F8C3799876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1749" y="4839670"/>
            <a:ext cx="414429" cy="406222"/>
          </a:xfrm>
          <a:prstGeom prst="rect">
            <a:avLst/>
          </a:prstGeom>
        </p:spPr>
      </p:pic>
      <p:pic>
        <p:nvPicPr>
          <p:cNvPr id="64" name="Picture 63" descr="A picture containing clock&#10;&#10;Description automatically generated">
            <a:extLst>
              <a:ext uri="{FF2B5EF4-FFF2-40B4-BE49-F238E27FC236}">
                <a16:creationId xmlns:a16="http://schemas.microsoft.com/office/drawing/2014/main" id="{08D0A38D-7BCC-4F5A-A611-B81C6E8AD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4397" y="3900875"/>
            <a:ext cx="414429" cy="406222"/>
          </a:xfrm>
          <a:prstGeom prst="rect">
            <a:avLst/>
          </a:prstGeom>
        </p:spPr>
      </p:pic>
      <p:pic>
        <p:nvPicPr>
          <p:cNvPr id="65" name="Picture 64" descr="A picture containing clock&#10;&#10;Description automatically generated">
            <a:extLst>
              <a:ext uri="{FF2B5EF4-FFF2-40B4-BE49-F238E27FC236}">
                <a16:creationId xmlns:a16="http://schemas.microsoft.com/office/drawing/2014/main" id="{FE4D9E87-4B91-431B-AB55-A9FC637C3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9829" y="2640940"/>
            <a:ext cx="414429" cy="406222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D4224642-A4D6-4379-8EBC-F99C7717F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4848" y="2255812"/>
            <a:ext cx="414429" cy="406222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BF333DA0-603C-4C3D-81AD-72B753977B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441" y="4327507"/>
            <a:ext cx="414429" cy="406222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B765AE91-2CCA-4A6E-805C-F730326888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444" y="4786429"/>
            <a:ext cx="414429" cy="406222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B1EF2266-6ED9-4854-BFB2-1DE4712BA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5944" y="2278637"/>
            <a:ext cx="414429" cy="406222"/>
          </a:xfrm>
          <a:prstGeom prst="rect">
            <a:avLst/>
          </a:prstGeom>
        </p:spPr>
      </p:pic>
      <p:pic>
        <p:nvPicPr>
          <p:cNvPr id="70" name="Picture 69" descr="A picture containing clock&#10;&#10;Description automatically generated">
            <a:extLst>
              <a:ext uri="{FF2B5EF4-FFF2-40B4-BE49-F238E27FC236}">
                <a16:creationId xmlns:a16="http://schemas.microsoft.com/office/drawing/2014/main" id="{8B748C37-8675-46A9-9086-454EF82C2D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7469" y="4839670"/>
            <a:ext cx="414429" cy="406222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4CBE24DD-3CA2-47B9-B11C-EE5A3CAB41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6015" y="3929432"/>
            <a:ext cx="414429" cy="4062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249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97604" y="205750"/>
            <a:ext cx="8659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19.01.21 – LI: 2 digits by 1 digit division with remainders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979634-A7F8-4E7E-A7FD-5DED67DF1C52}"/>
              </a:ext>
            </a:extLst>
          </p:cNvPr>
          <p:cNvGrpSpPr/>
          <p:nvPr/>
        </p:nvGrpSpPr>
        <p:grpSpPr>
          <a:xfrm>
            <a:off x="280087" y="944509"/>
            <a:ext cx="4576018" cy="3622138"/>
            <a:chOff x="280087" y="944509"/>
            <a:chExt cx="4576018" cy="3622138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48E8362D-42F0-47C3-9C4D-F38D3D304AF5}"/>
                </a:ext>
              </a:extLst>
            </p:cNvPr>
            <p:cNvSpPr/>
            <p:nvPr/>
          </p:nvSpPr>
          <p:spPr>
            <a:xfrm>
              <a:off x="3378936" y="3201930"/>
              <a:ext cx="1477169" cy="136471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6B02BB0-9FEF-4A53-BF34-40DFAE64EB86}"/>
                </a:ext>
              </a:extLst>
            </p:cNvPr>
            <p:cNvGrpSpPr/>
            <p:nvPr/>
          </p:nvGrpSpPr>
          <p:grpSpPr>
            <a:xfrm>
              <a:off x="280087" y="944509"/>
              <a:ext cx="3777574" cy="3550426"/>
              <a:chOff x="280087" y="944509"/>
              <a:chExt cx="3777574" cy="3550426"/>
            </a:xfrm>
          </p:grpSpPr>
          <p:sp>
            <p:nvSpPr>
              <p:cNvPr id="146" name="Oval 145">
                <a:extLst>
                  <a:ext uri="{FF2B5EF4-FFF2-40B4-BE49-F238E27FC236}">
                    <a16:creationId xmlns:a16="http://schemas.microsoft.com/office/drawing/2014/main" id="{D52E6CC7-08C6-4735-B825-7A8EDCC16D27}"/>
                  </a:ext>
                </a:extLst>
              </p:cNvPr>
              <p:cNvSpPr/>
              <p:nvPr/>
            </p:nvSpPr>
            <p:spPr>
              <a:xfrm>
                <a:off x="1766213" y="944509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Oval 146">
                <a:extLst>
                  <a:ext uri="{FF2B5EF4-FFF2-40B4-BE49-F238E27FC236}">
                    <a16:creationId xmlns:a16="http://schemas.microsoft.com/office/drawing/2014/main" id="{B87C6EFF-6ADD-4E85-AA20-5E0E6BB09E09}"/>
                  </a:ext>
                </a:extLst>
              </p:cNvPr>
              <p:cNvSpPr/>
              <p:nvPr/>
            </p:nvSpPr>
            <p:spPr>
              <a:xfrm>
                <a:off x="280087" y="3130218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E4EEBDC2-31D8-48ED-9515-8A86CA6677A3}"/>
                  </a:ext>
                </a:extLst>
              </p:cNvPr>
              <p:cNvCxnSpPr>
                <a:stCxn id="146" idx="3"/>
              </p:cNvCxnSpPr>
              <p:nvPr/>
            </p:nvCxnSpPr>
            <p:spPr>
              <a:xfrm flipH="1">
                <a:off x="1033198" y="2109367"/>
                <a:ext cx="949341" cy="102085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C05C5B8F-4BA7-4192-B262-4D68596F1C61}"/>
                  </a:ext>
                </a:extLst>
              </p:cNvPr>
              <p:cNvCxnSpPr>
                <a:stCxn id="146" idx="5"/>
              </p:cNvCxnSpPr>
              <p:nvPr/>
            </p:nvCxnSpPr>
            <p:spPr>
              <a:xfrm>
                <a:off x="3027056" y="2109367"/>
                <a:ext cx="1030605" cy="10745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D50D9A8-8BFD-4EFE-BBD2-EB30312E14DA}"/>
              </a:ext>
            </a:extLst>
          </p:cNvPr>
          <p:cNvSpPr txBox="1"/>
          <p:nvPr/>
        </p:nvSpPr>
        <p:spPr>
          <a:xfrm>
            <a:off x="1893770" y="1234551"/>
            <a:ext cx="123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97 ÷ 6 </a:t>
            </a:r>
            <a:r>
              <a:rPr lang="en-GB" sz="1400" dirty="0"/>
              <a:t> 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24241E5-C403-40D3-8AEF-8D61EEF260AB}"/>
              </a:ext>
            </a:extLst>
          </p:cNvPr>
          <p:cNvSpPr txBox="1"/>
          <p:nvPr/>
        </p:nvSpPr>
        <p:spPr>
          <a:xfrm>
            <a:off x="650626" y="3521291"/>
            <a:ext cx="123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60 </a:t>
            </a:r>
            <a:r>
              <a:rPr lang="en-GB" sz="1400" dirty="0"/>
              <a:t> 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2E070869-3BBD-4474-BE12-690B8F860F39}"/>
              </a:ext>
            </a:extLst>
          </p:cNvPr>
          <p:cNvSpPr txBox="1"/>
          <p:nvPr/>
        </p:nvSpPr>
        <p:spPr>
          <a:xfrm>
            <a:off x="3903574" y="3473988"/>
            <a:ext cx="9525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37</a:t>
            </a:r>
            <a:endParaRPr lang="en-GB" sz="1600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D769BE3-A718-4B89-9525-5F55DF4A8CC4}"/>
              </a:ext>
            </a:extLst>
          </p:cNvPr>
          <p:cNvCxnSpPr>
            <a:stCxn id="147" idx="4"/>
          </p:cNvCxnSpPr>
          <p:nvPr/>
        </p:nvCxnSpPr>
        <p:spPr>
          <a:xfrm flipH="1">
            <a:off x="1018671" y="4494935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C510613A-4C26-4345-BF7E-C358D9AB85F1}"/>
              </a:ext>
            </a:extLst>
          </p:cNvPr>
          <p:cNvCxnSpPr/>
          <p:nvPr/>
        </p:nvCxnSpPr>
        <p:spPr>
          <a:xfrm flipH="1">
            <a:off x="4117519" y="4494935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61E6CF5D-675F-4B4C-ACF7-3207F87DD82A}"/>
              </a:ext>
            </a:extLst>
          </p:cNvPr>
          <p:cNvSpPr txBox="1"/>
          <p:nvPr/>
        </p:nvSpPr>
        <p:spPr>
          <a:xfrm>
            <a:off x="1115538" y="4494935"/>
            <a:ext cx="867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÷ 6</a:t>
            </a:r>
            <a:endParaRPr lang="en-GB" dirty="0"/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8AC17588-32F7-4A89-A387-78802AA84B98}"/>
              </a:ext>
            </a:extLst>
          </p:cNvPr>
          <p:cNvSpPr txBox="1"/>
          <p:nvPr/>
        </p:nvSpPr>
        <p:spPr>
          <a:xfrm>
            <a:off x="4317214" y="4556490"/>
            <a:ext cx="7641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÷ 6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4008910C-9937-4BE3-9EF7-5944E598F1C9}"/>
              </a:ext>
            </a:extLst>
          </p:cNvPr>
          <p:cNvSpPr txBox="1"/>
          <p:nvPr/>
        </p:nvSpPr>
        <p:spPr>
          <a:xfrm>
            <a:off x="640867" y="5280917"/>
            <a:ext cx="867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10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693BBDD8-F89B-4173-8437-5337BF3D77F1}"/>
              </a:ext>
            </a:extLst>
          </p:cNvPr>
          <p:cNvSpPr txBox="1"/>
          <p:nvPr/>
        </p:nvSpPr>
        <p:spPr>
          <a:xfrm>
            <a:off x="3971828" y="5342472"/>
            <a:ext cx="13307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6 r 1</a:t>
            </a:r>
            <a:endParaRPr lang="en-GB" sz="2400" dirty="0"/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6893A6F6-ED93-45CE-AF25-DA13DB677E90}"/>
              </a:ext>
            </a:extLst>
          </p:cNvPr>
          <p:cNvSpPr txBox="1"/>
          <p:nvPr/>
        </p:nvSpPr>
        <p:spPr>
          <a:xfrm>
            <a:off x="3542358" y="1312527"/>
            <a:ext cx="1313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16 r 1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5D7F0FF-DA24-41A9-9C8D-D025F98B0215}"/>
              </a:ext>
            </a:extLst>
          </p:cNvPr>
          <p:cNvGrpSpPr/>
          <p:nvPr/>
        </p:nvGrpSpPr>
        <p:grpSpPr>
          <a:xfrm>
            <a:off x="5081386" y="944509"/>
            <a:ext cx="3963010" cy="3018230"/>
            <a:chOff x="280087" y="944509"/>
            <a:chExt cx="4576018" cy="3622138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98B78801-AB04-4B80-BCE6-202B6AF48C62}"/>
                </a:ext>
              </a:extLst>
            </p:cNvPr>
            <p:cNvSpPr/>
            <p:nvPr/>
          </p:nvSpPr>
          <p:spPr>
            <a:xfrm>
              <a:off x="3378936" y="3201930"/>
              <a:ext cx="1477169" cy="136471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A822682-C61B-4D57-868F-E427FC9060C9}"/>
                </a:ext>
              </a:extLst>
            </p:cNvPr>
            <p:cNvGrpSpPr/>
            <p:nvPr/>
          </p:nvGrpSpPr>
          <p:grpSpPr>
            <a:xfrm>
              <a:off x="280087" y="944509"/>
              <a:ext cx="3777574" cy="3550426"/>
              <a:chOff x="280087" y="944509"/>
              <a:chExt cx="3777574" cy="3550426"/>
            </a:xfrm>
          </p:grpSpPr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0C29608A-8E9B-4A11-B9A2-EB1D46648C1B}"/>
                  </a:ext>
                </a:extLst>
              </p:cNvPr>
              <p:cNvSpPr/>
              <p:nvPr/>
            </p:nvSpPr>
            <p:spPr>
              <a:xfrm>
                <a:off x="1766213" y="944509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27B23E8B-0C9B-4394-9D24-EA1EB809775A}"/>
                  </a:ext>
                </a:extLst>
              </p:cNvPr>
              <p:cNvSpPr/>
              <p:nvPr/>
            </p:nvSpPr>
            <p:spPr>
              <a:xfrm>
                <a:off x="280087" y="3130218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CFDC9C60-632A-49F9-99D2-3945D3A7F957}"/>
                  </a:ext>
                </a:extLst>
              </p:cNvPr>
              <p:cNvCxnSpPr>
                <a:stCxn id="72" idx="3"/>
              </p:cNvCxnSpPr>
              <p:nvPr/>
            </p:nvCxnSpPr>
            <p:spPr>
              <a:xfrm flipH="1">
                <a:off x="1033198" y="2109367"/>
                <a:ext cx="949341" cy="102085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F70ECFE2-DC95-40A4-ABB1-074655945A2B}"/>
                  </a:ext>
                </a:extLst>
              </p:cNvPr>
              <p:cNvCxnSpPr>
                <a:stCxn id="72" idx="5"/>
              </p:cNvCxnSpPr>
              <p:nvPr/>
            </p:nvCxnSpPr>
            <p:spPr>
              <a:xfrm>
                <a:off x="3027056" y="2109367"/>
                <a:ext cx="1030605" cy="10745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45285389-4E68-415F-85D6-EFDD54E7E1AA}"/>
              </a:ext>
            </a:extLst>
          </p:cNvPr>
          <p:cNvSpPr txBox="1"/>
          <p:nvPr/>
        </p:nvSpPr>
        <p:spPr>
          <a:xfrm>
            <a:off x="6528996" y="1202024"/>
            <a:ext cx="12361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97 ÷ 6 </a:t>
            </a:r>
            <a:r>
              <a:rPr lang="en-GB" sz="1200" dirty="0"/>
              <a:t> 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22CF42DA-27CC-406F-8146-70D3F3848836}"/>
              </a:ext>
            </a:extLst>
          </p:cNvPr>
          <p:cNvSpPr txBox="1"/>
          <p:nvPr/>
        </p:nvSpPr>
        <p:spPr>
          <a:xfrm>
            <a:off x="5462099" y="3059874"/>
            <a:ext cx="79040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90</a:t>
            </a:r>
            <a:endParaRPr lang="en-GB" sz="2800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8B2997CF-A93C-49D4-B628-B5495FDB5A51}"/>
              </a:ext>
            </a:extLst>
          </p:cNvPr>
          <p:cNvSpPr txBox="1"/>
          <p:nvPr/>
        </p:nvSpPr>
        <p:spPr>
          <a:xfrm>
            <a:off x="8180233" y="3105834"/>
            <a:ext cx="5166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7</a:t>
            </a:r>
            <a:endParaRPr lang="en-GB" sz="3200" dirty="0"/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33A29A19-633C-4FB7-A4D0-AF3D867AB13F}"/>
              </a:ext>
            </a:extLst>
          </p:cNvPr>
          <p:cNvCxnSpPr/>
          <p:nvPr/>
        </p:nvCxnSpPr>
        <p:spPr>
          <a:xfrm flipH="1">
            <a:off x="5733609" y="3836746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6CA0391B-4CA0-4F90-ABCA-E0A4DB58DB51}"/>
              </a:ext>
            </a:extLst>
          </p:cNvPr>
          <p:cNvCxnSpPr/>
          <p:nvPr/>
        </p:nvCxnSpPr>
        <p:spPr>
          <a:xfrm flipH="1">
            <a:off x="8493374" y="3902983"/>
            <a:ext cx="1" cy="785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4EB9D3E2-EC1C-445A-BF97-0A15F61F33BF}"/>
              </a:ext>
            </a:extLst>
          </p:cNvPr>
          <p:cNvSpPr txBox="1"/>
          <p:nvPr/>
        </p:nvSpPr>
        <p:spPr>
          <a:xfrm>
            <a:off x="5734291" y="3902983"/>
            <a:ext cx="8577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÷ 6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7E009C00-8B16-4E7C-99F3-2047108B4B8A}"/>
              </a:ext>
            </a:extLst>
          </p:cNvPr>
          <p:cNvSpPr txBox="1"/>
          <p:nvPr/>
        </p:nvSpPr>
        <p:spPr>
          <a:xfrm>
            <a:off x="7839725" y="4027202"/>
            <a:ext cx="8577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÷ 6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ED4C031-71D2-4EC3-8842-5B9A17C6A3EB}"/>
              </a:ext>
            </a:extLst>
          </p:cNvPr>
          <p:cNvSpPr txBox="1"/>
          <p:nvPr/>
        </p:nvSpPr>
        <p:spPr>
          <a:xfrm>
            <a:off x="5455419" y="4550422"/>
            <a:ext cx="76271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15</a:t>
            </a:r>
            <a:endParaRPr lang="en-GB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44A915E-B1A1-4E3A-8050-F8E826F09250}"/>
              </a:ext>
            </a:extLst>
          </p:cNvPr>
          <p:cNvSpPr txBox="1"/>
          <p:nvPr/>
        </p:nvSpPr>
        <p:spPr>
          <a:xfrm>
            <a:off x="8049387" y="4651042"/>
            <a:ext cx="979039" cy="590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1 r 1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F96278E-57D3-4248-85B0-15DA6F82B604}"/>
              </a:ext>
            </a:extLst>
          </p:cNvPr>
          <p:cNvSpPr txBox="1"/>
          <p:nvPr/>
        </p:nvSpPr>
        <p:spPr>
          <a:xfrm>
            <a:off x="7746663" y="1247102"/>
            <a:ext cx="13161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= 16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15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9" grpId="0"/>
      <p:bldP spid="81" grpId="0"/>
      <p:bldP spid="82" grpId="0"/>
      <p:bldP spid="83" grpId="0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662550-1C4D-4022-9E58-DB18B468B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444" y="779646"/>
            <a:ext cx="7984813" cy="51495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4EEAD3-0088-4108-A6A7-5D241477C681}"/>
              </a:ext>
            </a:extLst>
          </p:cNvPr>
          <p:cNvSpPr txBox="1"/>
          <p:nvPr/>
        </p:nvSpPr>
        <p:spPr>
          <a:xfrm>
            <a:off x="7161196" y="1328286"/>
            <a:ext cx="1451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23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4E0F9F-BA3F-4002-9378-4C05EE991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792" y="4538511"/>
            <a:ext cx="7400925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2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97604" y="205750"/>
            <a:ext cx="86596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19.01.21 – LI: 2 digits by 1 digit division with remainders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979634-A7F8-4E7E-A7FD-5DED67DF1C52}"/>
              </a:ext>
            </a:extLst>
          </p:cNvPr>
          <p:cNvGrpSpPr/>
          <p:nvPr/>
        </p:nvGrpSpPr>
        <p:grpSpPr>
          <a:xfrm>
            <a:off x="3971828" y="994065"/>
            <a:ext cx="4576018" cy="3622138"/>
            <a:chOff x="280087" y="944509"/>
            <a:chExt cx="4576018" cy="3622138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48E8362D-42F0-47C3-9C4D-F38D3D304AF5}"/>
                </a:ext>
              </a:extLst>
            </p:cNvPr>
            <p:cNvSpPr/>
            <p:nvPr/>
          </p:nvSpPr>
          <p:spPr>
            <a:xfrm>
              <a:off x="3378936" y="3201930"/>
              <a:ext cx="1477169" cy="136471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6B02BB0-9FEF-4A53-BF34-40DFAE64EB86}"/>
                </a:ext>
              </a:extLst>
            </p:cNvPr>
            <p:cNvGrpSpPr/>
            <p:nvPr/>
          </p:nvGrpSpPr>
          <p:grpSpPr>
            <a:xfrm>
              <a:off x="280087" y="944509"/>
              <a:ext cx="3777574" cy="3550426"/>
              <a:chOff x="280087" y="944509"/>
              <a:chExt cx="3777574" cy="3550426"/>
            </a:xfrm>
          </p:grpSpPr>
          <p:sp>
            <p:nvSpPr>
              <p:cNvPr id="146" name="Oval 145">
                <a:extLst>
                  <a:ext uri="{FF2B5EF4-FFF2-40B4-BE49-F238E27FC236}">
                    <a16:creationId xmlns:a16="http://schemas.microsoft.com/office/drawing/2014/main" id="{D52E6CC7-08C6-4735-B825-7A8EDCC16D27}"/>
                  </a:ext>
                </a:extLst>
              </p:cNvPr>
              <p:cNvSpPr/>
              <p:nvPr/>
            </p:nvSpPr>
            <p:spPr>
              <a:xfrm>
                <a:off x="1766213" y="944509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Oval 146">
                <a:extLst>
                  <a:ext uri="{FF2B5EF4-FFF2-40B4-BE49-F238E27FC236}">
                    <a16:creationId xmlns:a16="http://schemas.microsoft.com/office/drawing/2014/main" id="{B87C6EFF-6ADD-4E85-AA20-5E0E6BB09E09}"/>
                  </a:ext>
                </a:extLst>
              </p:cNvPr>
              <p:cNvSpPr/>
              <p:nvPr/>
            </p:nvSpPr>
            <p:spPr>
              <a:xfrm>
                <a:off x="280087" y="3130218"/>
                <a:ext cx="1477169" cy="1364717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E4EEBDC2-31D8-48ED-9515-8A86CA6677A3}"/>
                  </a:ext>
                </a:extLst>
              </p:cNvPr>
              <p:cNvCxnSpPr>
                <a:stCxn id="146" idx="3"/>
              </p:cNvCxnSpPr>
              <p:nvPr/>
            </p:nvCxnSpPr>
            <p:spPr>
              <a:xfrm flipH="1">
                <a:off x="1033198" y="2109367"/>
                <a:ext cx="949341" cy="102085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C05C5B8F-4BA7-4192-B262-4D68596F1C61}"/>
                  </a:ext>
                </a:extLst>
              </p:cNvPr>
              <p:cNvCxnSpPr>
                <a:stCxn id="146" idx="5"/>
              </p:cNvCxnSpPr>
              <p:nvPr/>
            </p:nvCxnSpPr>
            <p:spPr>
              <a:xfrm>
                <a:off x="3027056" y="2109367"/>
                <a:ext cx="1030605" cy="10745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D4677FD-F1A8-4A9C-9D08-D9098C37C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300" y="897964"/>
            <a:ext cx="3181350" cy="19621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678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6|6.4|10.4|2.5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9|32.8|17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3|5.2|1.2|5.7|5|1.3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3|5.2|1.2|5.7|5|1.3|4.9"/>
</p:tagLst>
</file>

<file path=ppt/theme/theme1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BDF636-7F12-4469-98EF-BC907C40B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cee99ee9-287b-4f9a-957c-ba5ae7375c9a"/>
    <ds:schemaRef ds:uri="http://purl.org/dc/terms/"/>
    <ds:schemaRef ds:uri="http://purl.org/dc/dcmitype/"/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8788</TotalTime>
  <Words>185</Words>
  <Application>Microsoft Office PowerPoint</Application>
  <PresentationFormat>On-screen Show (4:3)</PresentationFormat>
  <Paragraphs>79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Berlin Sans FB</vt:lpstr>
      <vt:lpstr>Calibri</vt:lpstr>
      <vt:lpstr>Cambria Math</vt:lpstr>
      <vt:lpstr>Comic Sans MS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Pete Brown</cp:lastModifiedBy>
  <cp:revision>262</cp:revision>
  <dcterms:created xsi:type="dcterms:W3CDTF">2019-07-05T11:02:13Z</dcterms:created>
  <dcterms:modified xsi:type="dcterms:W3CDTF">2021-01-17T20:45:34Z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